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77978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76168"/>
            <a:ext cx="7620000" cy="271479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95650"/>
            <a:ext cx="7620000" cy="1882663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76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3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15161"/>
            <a:ext cx="2190750" cy="660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15161"/>
            <a:ext cx="6445250" cy="660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6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1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944037"/>
            <a:ext cx="8763000" cy="324366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218391"/>
            <a:ext cx="8763000" cy="170576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1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75803"/>
            <a:ext cx="4318000" cy="4947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75803"/>
            <a:ext cx="4318000" cy="4947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7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15162"/>
            <a:ext cx="8763000" cy="1507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911545"/>
            <a:ext cx="4298156" cy="93681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848363"/>
            <a:ext cx="4298156" cy="41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911545"/>
            <a:ext cx="4319323" cy="93681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848363"/>
            <a:ext cx="4319323" cy="41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8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7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2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19853"/>
            <a:ext cx="3276864" cy="181948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22741"/>
            <a:ext cx="5143500" cy="5541492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39340"/>
            <a:ext cx="3276864" cy="433391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8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19853"/>
            <a:ext cx="3276864" cy="181948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22741"/>
            <a:ext cx="5143500" cy="5541492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39340"/>
            <a:ext cx="3276864" cy="433391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94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15162"/>
            <a:ext cx="8763000" cy="1507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75803"/>
            <a:ext cx="8763000" cy="494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227407"/>
            <a:ext cx="2286000" cy="415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F10A-5B57-46BC-A697-E34E47F7D961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227407"/>
            <a:ext cx="3429000" cy="415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227407"/>
            <a:ext cx="2286000" cy="415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DFFE-98B2-4AD5-9C9C-68316C9FC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9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N0KLvp8jg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52400"/>
            <a:ext cx="9626600" cy="14465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200" b="1" u="sng" smtClean="0">
                <a:solidFill>
                  <a:srgbClr val="8B0000"/>
                </a:solidFill>
                <a:latin typeface="Arial - 29"/>
              </a:rPr>
              <a:t>How was the Great War of 1914-1918 fought?</a:t>
            </a:r>
          </a:p>
          <a:p>
            <a:pPr algn="ctr"/>
            <a:endParaRPr lang="en-GB" sz="2200" b="1" u="sng" smtClean="0">
              <a:solidFill>
                <a:srgbClr val="8B0000"/>
              </a:solidFill>
              <a:latin typeface="Arial - 29"/>
            </a:endParaRPr>
          </a:p>
          <a:p>
            <a:pPr algn="ctr"/>
            <a:endParaRPr lang="en-GB" sz="2200" b="1" u="sng" smtClean="0">
              <a:solidFill>
                <a:srgbClr val="8B0000"/>
              </a:solidFill>
              <a:latin typeface="Arial - 29"/>
            </a:endParaRPr>
          </a:p>
          <a:p>
            <a:r>
              <a:rPr lang="en-GB" sz="2200" b="1" u="sng" smtClean="0">
                <a:solidFill>
                  <a:srgbClr val="8B0000"/>
                </a:solidFill>
                <a:latin typeface="Arial - 29"/>
              </a:rPr>
              <a:t>Aim</a:t>
            </a:r>
            <a:r>
              <a:rPr lang="en-GB" sz="1100" b="1" u="sng" smtClean="0">
                <a:solidFill>
                  <a:srgbClr val="8B0000"/>
                </a:solidFill>
                <a:latin typeface="Arial - 15"/>
              </a:rPr>
              <a:t>s</a:t>
            </a:r>
            <a:endParaRPr lang="en-GB" sz="1100" b="1" u="sng">
              <a:solidFill>
                <a:srgbClr val="8B0000"/>
              </a:solidFill>
              <a:latin typeface="Arial - 15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9900"/>
            <a:ext cx="2038731" cy="27583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882900"/>
            <a:ext cx="1725295" cy="20683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342900" y="1943100"/>
            <a:ext cx="6831330" cy="20159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Calibri - 25"/>
              </a:rPr>
              <a:t>All will be able to </a:t>
            </a:r>
            <a:r>
              <a:rPr lang="en-US" sz="1900" b="1" smtClean="0">
                <a:solidFill>
                  <a:srgbClr val="000000"/>
                </a:solidFill>
                <a:latin typeface="Calibri - 25"/>
              </a:rPr>
              <a:t>describe </a:t>
            </a:r>
            <a:r>
              <a:rPr lang="en-US" sz="1700" smtClean="0">
                <a:solidFill>
                  <a:srgbClr val="000000"/>
                </a:solidFill>
                <a:latin typeface="Calibri - 23"/>
              </a:rPr>
              <a:t>why soldiers went to war, what propaganda is and how the war is fought</a:t>
            </a:r>
          </a:p>
          <a:p>
            <a:r>
              <a:rPr lang="en-US" sz="1700" smtClean="0">
                <a:solidFill>
                  <a:srgbClr val="000000"/>
                </a:solidFill>
                <a:latin typeface="Calibri - 23"/>
              </a:rPr>
              <a:t>M</a:t>
            </a:r>
            <a:r>
              <a:rPr lang="en-US" sz="1900" smtClean="0">
                <a:solidFill>
                  <a:srgbClr val="000000"/>
                </a:solidFill>
                <a:latin typeface="Calibri - 25"/>
              </a:rPr>
              <a:t>ost will be able to </a:t>
            </a:r>
            <a:r>
              <a:rPr lang="en-US" sz="1900" b="1" smtClean="0">
                <a:solidFill>
                  <a:srgbClr val="000000"/>
                </a:solidFill>
                <a:latin typeface="Calibri - 25"/>
              </a:rPr>
              <a:t>explain</a:t>
            </a:r>
            <a:r>
              <a:rPr lang="en-US" sz="1700" smtClean="0">
                <a:solidFill>
                  <a:srgbClr val="000000"/>
                </a:solidFill>
                <a:latin typeface="Calibri - 23"/>
              </a:rPr>
              <a:t> how the war was fought and be able to explain whether propaganda was effective as a weapon of war.</a:t>
            </a:r>
          </a:p>
          <a:p>
            <a:r>
              <a:rPr lang="en-US" sz="1700" smtClean="0">
                <a:solidFill>
                  <a:srgbClr val="000000"/>
                </a:solidFill>
                <a:latin typeface="Calibri - 23"/>
              </a:rPr>
              <a:t>S</a:t>
            </a:r>
            <a:r>
              <a:rPr lang="en-US" sz="1900" smtClean="0">
                <a:solidFill>
                  <a:srgbClr val="000000"/>
                </a:solidFill>
                <a:latin typeface="Calibri - 25"/>
              </a:rPr>
              <a:t>ome will be able to </a:t>
            </a:r>
            <a:r>
              <a:rPr lang="en-US" sz="1900" b="1" smtClean="0">
                <a:solidFill>
                  <a:srgbClr val="000000"/>
                </a:solidFill>
                <a:latin typeface="Calibri - 25"/>
              </a:rPr>
              <a:t>analyse</a:t>
            </a:r>
            <a:r>
              <a:rPr lang="en-US" sz="1900" smtClean="0">
                <a:solidFill>
                  <a:srgbClr val="000000"/>
                </a:solidFill>
                <a:latin typeface="Calibri - 25"/>
              </a:rPr>
              <a:t> </a:t>
            </a:r>
            <a:r>
              <a:rPr lang="en-US" sz="1700" b="1" smtClean="0">
                <a:solidFill>
                  <a:srgbClr val="000000"/>
                </a:solidFill>
                <a:latin typeface="Calibri - 23"/>
              </a:rPr>
              <a:t>the</a:t>
            </a:r>
            <a:r>
              <a:rPr lang="en-US" sz="1700" smtClean="0">
                <a:solidFill>
                  <a:srgbClr val="000000"/>
                </a:solidFill>
                <a:latin typeface="Calibri - 23"/>
              </a:rPr>
              <a:t> brutality of war and be able to explain the differences between the theory and reality of the Battle of the Somme.</a:t>
            </a:r>
            <a:endParaRPr lang="en-GB" sz="1700">
              <a:solidFill>
                <a:srgbClr val="000000"/>
              </a:solidFill>
              <a:latin typeface="Calibri - 23"/>
            </a:endParaRPr>
          </a:p>
        </p:txBody>
      </p:sp>
    </p:spTree>
    <p:extLst>
      <p:ext uri="{BB962C8B-B14F-4D97-AF65-F5344CB8AC3E}">
        <p14:creationId xmlns:p14="http://schemas.microsoft.com/office/powerpoint/2010/main" val="280052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63500"/>
            <a:ext cx="9461500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HWK	</a:t>
            </a:r>
          </a:p>
          <a:p>
            <a:endParaRPr lang="en-GB" sz="2700" smtClean="0">
              <a:solidFill>
                <a:srgbClr val="000000"/>
              </a:solidFill>
              <a:latin typeface="Arial - 36"/>
            </a:endParaRP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Research WW1 Trench System - need a image</a:t>
            </a:r>
          </a:p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WW1 trench life</a:t>
            </a:r>
          </a:p>
          <a:p>
            <a:endParaRPr lang="en-GB" sz="2700" smtClean="0">
              <a:solidFill>
                <a:srgbClr val="000000"/>
              </a:solidFill>
              <a:latin typeface="Arial - 36"/>
            </a:endParaRPr>
          </a:p>
          <a:p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91232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3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84400">
            <a:off x="539022" y="599550"/>
            <a:ext cx="4750033" cy="6030599"/>
            <a:chOff x="539022" y="599550"/>
            <a:chExt cx="4750033" cy="6030599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7224" y="1378318"/>
              <a:ext cx="5924931" cy="45787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" name="Freeform 2"/>
            <p:cNvSpPr/>
            <p:nvPr/>
          </p:nvSpPr>
          <p:spPr>
            <a:xfrm>
              <a:off x="539022" y="599550"/>
              <a:ext cx="1204976" cy="2324355"/>
            </a:xfrm>
            <a:custGeom>
              <a:avLst/>
              <a:gdLst/>
              <a:ahLst/>
              <a:cxnLst/>
              <a:rect l="0" t="0" r="0" b="0"/>
              <a:pathLst>
                <a:path w="1204976" h="2324355">
                  <a:moveTo>
                    <a:pt x="200914" y="0"/>
                  </a:moveTo>
                  <a:lnTo>
                    <a:pt x="1024128" y="0"/>
                  </a:lnTo>
                  <a:lnTo>
                    <a:pt x="1044321" y="7874"/>
                  </a:lnTo>
                  <a:lnTo>
                    <a:pt x="1080389" y="27051"/>
                  </a:lnTo>
                  <a:lnTo>
                    <a:pt x="1114551" y="65913"/>
                  </a:lnTo>
                  <a:lnTo>
                    <a:pt x="1130554" y="85090"/>
                  </a:lnTo>
                  <a:lnTo>
                    <a:pt x="1158748" y="139446"/>
                  </a:lnTo>
                  <a:lnTo>
                    <a:pt x="1178814" y="201422"/>
                  </a:lnTo>
                  <a:lnTo>
                    <a:pt x="1188847" y="236347"/>
                  </a:lnTo>
                  <a:lnTo>
                    <a:pt x="1199007" y="305943"/>
                  </a:lnTo>
                  <a:lnTo>
                    <a:pt x="1202944" y="344805"/>
                  </a:lnTo>
                  <a:lnTo>
                    <a:pt x="1202944" y="363982"/>
                  </a:lnTo>
                  <a:lnTo>
                    <a:pt x="1204975" y="387350"/>
                  </a:lnTo>
                  <a:lnTo>
                    <a:pt x="1204975" y="1936877"/>
                  </a:lnTo>
                  <a:lnTo>
                    <a:pt x="1202944" y="1956308"/>
                  </a:lnTo>
                  <a:lnTo>
                    <a:pt x="1202944" y="1975866"/>
                  </a:lnTo>
                  <a:lnTo>
                    <a:pt x="1199007" y="2014347"/>
                  </a:lnTo>
                  <a:lnTo>
                    <a:pt x="1188847" y="2083943"/>
                  </a:lnTo>
                  <a:lnTo>
                    <a:pt x="1168907" y="2149856"/>
                  </a:lnTo>
                  <a:lnTo>
                    <a:pt x="1158748" y="2180844"/>
                  </a:lnTo>
                  <a:lnTo>
                    <a:pt x="1130554" y="2235327"/>
                  </a:lnTo>
                  <a:lnTo>
                    <a:pt x="1098423" y="2273808"/>
                  </a:lnTo>
                  <a:lnTo>
                    <a:pt x="1080389" y="2293366"/>
                  </a:lnTo>
                  <a:lnTo>
                    <a:pt x="1044321" y="2312797"/>
                  </a:lnTo>
                  <a:lnTo>
                    <a:pt x="1024128" y="2320290"/>
                  </a:lnTo>
                  <a:lnTo>
                    <a:pt x="1014222" y="2320290"/>
                  </a:lnTo>
                  <a:lnTo>
                    <a:pt x="1004062" y="2324354"/>
                  </a:lnTo>
                  <a:lnTo>
                    <a:pt x="200914" y="2324354"/>
                  </a:lnTo>
                  <a:lnTo>
                    <a:pt x="188722" y="2320290"/>
                  </a:lnTo>
                  <a:lnTo>
                    <a:pt x="178816" y="2320290"/>
                  </a:lnTo>
                  <a:lnTo>
                    <a:pt x="158623" y="2312797"/>
                  </a:lnTo>
                  <a:lnTo>
                    <a:pt x="122555" y="2293366"/>
                  </a:lnTo>
                  <a:lnTo>
                    <a:pt x="88392" y="2254377"/>
                  </a:lnTo>
                  <a:lnTo>
                    <a:pt x="72390" y="2235327"/>
                  </a:lnTo>
                  <a:lnTo>
                    <a:pt x="44323" y="2180844"/>
                  </a:lnTo>
                  <a:lnTo>
                    <a:pt x="24130" y="2118868"/>
                  </a:lnTo>
                  <a:lnTo>
                    <a:pt x="14096" y="2083943"/>
                  </a:lnTo>
                  <a:lnTo>
                    <a:pt x="4191" y="2014347"/>
                  </a:lnTo>
                  <a:lnTo>
                    <a:pt x="0" y="1975866"/>
                  </a:lnTo>
                  <a:lnTo>
                    <a:pt x="0" y="344805"/>
                  </a:lnTo>
                  <a:lnTo>
                    <a:pt x="4191" y="305943"/>
                  </a:lnTo>
                  <a:lnTo>
                    <a:pt x="14096" y="236347"/>
                  </a:lnTo>
                  <a:lnTo>
                    <a:pt x="34163" y="170434"/>
                  </a:lnTo>
                  <a:lnTo>
                    <a:pt x="44323" y="139446"/>
                  </a:lnTo>
                  <a:lnTo>
                    <a:pt x="72390" y="85090"/>
                  </a:lnTo>
                  <a:lnTo>
                    <a:pt x="104521" y="46482"/>
                  </a:lnTo>
                  <a:lnTo>
                    <a:pt x="122555" y="27051"/>
                  </a:lnTo>
                  <a:lnTo>
                    <a:pt x="158623" y="7874"/>
                  </a:lnTo>
                  <a:lnTo>
                    <a:pt x="178816" y="0"/>
                  </a:lnTo>
                  <a:close/>
                </a:path>
              </a:pathLst>
            </a:custGeom>
            <a:solidFill>
              <a:srgbClr val="FFFFE0"/>
            </a:solidFill>
            <a:ln w="381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42000" y="965200"/>
            <a:ext cx="3962400" cy="3600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200" b="1" smtClean="0">
                <a:solidFill>
                  <a:srgbClr val="8B0000"/>
                </a:solidFill>
                <a:latin typeface="Arial - 29"/>
              </a:rPr>
              <a:t>Draw around your  hand in your book.</a:t>
            </a:r>
          </a:p>
          <a:p>
            <a:pPr algn="ctr"/>
            <a:endParaRPr lang="en-GB" sz="2200" b="1" smtClean="0">
              <a:solidFill>
                <a:srgbClr val="8B0000"/>
              </a:solidFill>
              <a:latin typeface="Arial - 29"/>
            </a:endParaRPr>
          </a:p>
          <a:p>
            <a:pPr algn="ctr"/>
            <a:r>
              <a:rPr lang="en-GB" sz="2200" b="1" smtClean="0">
                <a:solidFill>
                  <a:srgbClr val="8B0000"/>
                </a:solidFill>
                <a:latin typeface="Arial - 29"/>
              </a:rPr>
              <a:t>On each finger write  down 1 reason why </a:t>
            </a:r>
          </a:p>
          <a:p>
            <a:pPr algn="ctr"/>
            <a:r>
              <a:rPr lang="en-GB" sz="2200" b="1" smtClean="0">
                <a:solidFill>
                  <a:srgbClr val="8B0000"/>
                </a:solidFill>
                <a:latin typeface="Arial - 29"/>
              </a:rPr>
              <a:t>the Great War  began.</a:t>
            </a:r>
          </a:p>
          <a:p>
            <a:pPr algn="ctr"/>
            <a:endParaRPr lang="en-GB" sz="2200" b="1" smtClean="0">
              <a:solidFill>
                <a:srgbClr val="8B0000"/>
              </a:solidFill>
              <a:latin typeface="Arial - 29"/>
            </a:endParaRPr>
          </a:p>
          <a:p>
            <a:pPr algn="ctr"/>
            <a:endParaRPr lang="en-GB" sz="2200" b="1" smtClean="0">
              <a:solidFill>
                <a:srgbClr val="8B0000"/>
              </a:solidFill>
              <a:latin typeface="Arial - 29"/>
            </a:endParaRPr>
          </a:p>
          <a:p>
            <a:pPr algn="ctr"/>
            <a:r>
              <a:rPr lang="en-GB" sz="2200" b="1" smtClean="0">
                <a:solidFill>
                  <a:srgbClr val="8B0000"/>
                </a:solidFill>
                <a:latin typeface="Arial - 29"/>
              </a:rPr>
              <a:t>HINT: look at last  sessions work!</a:t>
            </a:r>
            <a:endParaRPr lang="en-GB" sz="2200" b="1">
              <a:solidFill>
                <a:srgbClr val="8B0000"/>
              </a:solidFill>
              <a:latin typeface="Arial - 2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0" y="0"/>
            <a:ext cx="3022600" cy="7232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100" b="1" smtClean="0">
                <a:solidFill>
                  <a:srgbClr val="00008B"/>
                </a:solidFill>
                <a:latin typeface="Arial - 55"/>
              </a:rPr>
              <a:t>Starter</a:t>
            </a:r>
            <a:endParaRPr lang="en-GB" sz="4100" b="1">
              <a:solidFill>
                <a:srgbClr val="00008B"/>
              </a:solidFill>
              <a:latin typeface="Arial - 5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900" y="152400"/>
            <a:ext cx="6959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smtClean="0">
                <a:solidFill>
                  <a:srgbClr val="00005E"/>
                </a:solidFill>
                <a:latin typeface="Arial - 32"/>
              </a:rPr>
              <a:t>Why did Great War start in 1914?</a:t>
            </a:r>
            <a:endParaRPr lang="en-GB" sz="2400" b="1">
              <a:solidFill>
                <a:srgbClr val="00005E"/>
              </a:solidFill>
              <a:latin typeface="Arial - 32"/>
            </a:endParaRPr>
          </a:p>
        </p:txBody>
      </p:sp>
    </p:spTree>
    <p:extLst>
      <p:ext uri="{BB962C8B-B14F-4D97-AF65-F5344CB8AC3E}">
        <p14:creationId xmlns:p14="http://schemas.microsoft.com/office/powerpoint/2010/main" val="31951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6883400" y="1854200"/>
            <a:ext cx="914400" cy="13081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dash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150100" y="4203700"/>
            <a:ext cx="1346200" cy="4826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dash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515100" y="4737100"/>
            <a:ext cx="508000" cy="9525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dash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651000" y="4203700"/>
            <a:ext cx="1663700" cy="5715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dash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879600" y="2755900"/>
            <a:ext cx="1498600" cy="4191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dash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076700" y="1638300"/>
            <a:ext cx="152400" cy="13589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dash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70300" y="4686300"/>
            <a:ext cx="508000" cy="10414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dash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3900" y="3149600"/>
            <a:ext cx="39370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b="1" u="sng" smtClean="0">
                <a:solidFill>
                  <a:srgbClr val="0000FF"/>
                </a:solidFill>
                <a:latin typeface="Calibri - 38"/>
              </a:rPr>
              <a:t>What is needed to  fight a TOTAL  WAR?</a:t>
            </a:r>
            <a:endParaRPr lang="en-GB" sz="2800" b="1" u="sng">
              <a:solidFill>
                <a:srgbClr val="0000FF"/>
              </a:solidFill>
              <a:latin typeface="Calibri - 3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08600" y="5346700"/>
            <a:ext cx="114300" cy="11811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dash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84800" y="1600200"/>
            <a:ext cx="444500" cy="1460500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dash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993900"/>
            <a:ext cx="1709547" cy="1106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600">
            <a:off x="5727700" y="1930400"/>
            <a:ext cx="1494663" cy="1041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4343400"/>
            <a:ext cx="1871091" cy="779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3060700"/>
            <a:ext cx="1192149" cy="17378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9088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" y="63500"/>
            <a:ext cx="10489184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8B"/>
                </a:solidFill>
                <a:latin typeface="Arial - 28"/>
              </a:rPr>
              <a:t>Task 1 - What happened at the Battle of the Somme 1916?</a:t>
            </a:r>
            <a:endParaRPr lang="en-GB" sz="2100" b="1">
              <a:solidFill>
                <a:srgbClr val="00008B"/>
              </a:solidFill>
              <a:latin typeface="Arial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159000"/>
            <a:ext cx="3419094" cy="23812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3100" y="800100"/>
            <a:ext cx="1676781" cy="1532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6000" y="1054100"/>
            <a:ext cx="1601216" cy="15448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0" y="850900"/>
            <a:ext cx="6451600" cy="18928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  <a:latin typeface="Arial - 18"/>
              </a:rPr>
              <a:t>For this task you need to be put into groups of 4 or 5</a:t>
            </a:r>
          </a:p>
          <a:p>
            <a:pPr algn="ctr"/>
            <a:r>
              <a:rPr lang="en-GB" sz="1300" smtClean="0">
                <a:solidFill>
                  <a:srgbClr val="000000"/>
                </a:solidFill>
                <a:latin typeface="Arial - 18"/>
              </a:rPr>
              <a:t>You need;</a:t>
            </a:r>
          </a:p>
          <a:p>
            <a:pPr algn="ctr"/>
            <a:endParaRPr lang="en-GB" sz="1300" smtClean="0">
              <a:solidFill>
                <a:srgbClr val="000000"/>
              </a:solidFill>
              <a:latin typeface="Arial - 18"/>
            </a:endParaRPr>
          </a:p>
          <a:p>
            <a:pPr algn="ctr"/>
            <a:r>
              <a:rPr lang="en-GB" sz="1300" smtClean="0">
                <a:solidFill>
                  <a:srgbClr val="000000"/>
                </a:solidFill>
                <a:latin typeface="Arial - 18"/>
              </a:rPr>
              <a:t>A3 Map</a:t>
            </a:r>
          </a:p>
          <a:p>
            <a:pPr algn="ctr"/>
            <a:r>
              <a:rPr lang="en-GB" sz="1300" smtClean="0">
                <a:solidFill>
                  <a:srgbClr val="000000"/>
                </a:solidFill>
                <a:latin typeface="Arial - 18"/>
              </a:rPr>
              <a:t>A4 Planning Booklet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  <a:latin typeface="Arial - 18"/>
              </a:rPr>
              <a:t>A blue and red pencil or pen</a:t>
            </a:r>
          </a:p>
          <a:p>
            <a:pPr algn="ctr"/>
            <a:endParaRPr lang="en-GB" sz="1300" smtClean="0">
              <a:solidFill>
                <a:srgbClr val="000000"/>
              </a:solidFill>
              <a:latin typeface="Arial - 18"/>
            </a:endParaRPr>
          </a:p>
          <a:p>
            <a:pPr algn="ctr"/>
            <a:r>
              <a:rPr lang="en-US" sz="1300" smtClean="0">
                <a:solidFill>
                  <a:srgbClr val="000000"/>
                </a:solidFill>
                <a:latin typeface="Arial - 18"/>
              </a:rPr>
              <a:t>For this activity you need to work as a group, discuss ideas  and complete the various activities as instructed.</a:t>
            </a:r>
            <a:endParaRPr lang="en-GB" sz="1300">
              <a:solidFill>
                <a:srgbClr val="000000"/>
              </a:solidFill>
              <a:latin typeface="Arial - 18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400">
            <a:off x="7931150" y="2667000"/>
            <a:ext cx="1517650" cy="2193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1575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25400"/>
            <a:ext cx="10160000" cy="7185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76200"/>
            <a:ext cx="3214624" cy="826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63500"/>
            <a:ext cx="4842002" cy="1053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1539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21" y="215900"/>
            <a:ext cx="2889758" cy="6771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 smtClean="0">
                <a:solidFill>
                  <a:srgbClr val="000000"/>
                </a:solidFill>
                <a:latin typeface="Arial - 26"/>
              </a:rPr>
              <a:t>Objective Check;</a:t>
            </a:r>
          </a:p>
          <a:p>
            <a:endParaRPr lang="en-GB" sz="1900">
              <a:solidFill>
                <a:srgbClr val="000000"/>
              </a:solidFill>
              <a:latin typeface="Arial - 2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130300"/>
            <a:ext cx="88392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Arial - 37"/>
              </a:rPr>
              <a:t>To understand how the war was fought</a:t>
            </a:r>
            <a:endParaRPr lang="en-GB" sz="2800" i="1">
              <a:solidFill>
                <a:srgbClr val="0000FF"/>
              </a:solidFill>
              <a:latin typeface="Arial - 3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3300" y="304800"/>
            <a:ext cx="3657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b="1" i="1" smtClean="0">
                <a:solidFill>
                  <a:srgbClr val="8B0000"/>
                </a:solidFill>
                <a:latin typeface="Arial - 24"/>
              </a:rPr>
              <a:t>Think, Pair and Share </a:t>
            </a:r>
            <a:endParaRPr lang="en-GB" b="1" i="1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00" y="1866900"/>
            <a:ext cx="70358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Think of 2 ways in which the war was fought, perhaps weapons used etc..</a:t>
            </a:r>
          </a:p>
          <a:p>
            <a:endParaRPr lang="en-GB" sz="1100" smtClean="0">
              <a:solidFill>
                <a:srgbClr val="000000"/>
              </a:solidFill>
              <a:latin typeface="Arial - 15"/>
            </a:endParaRP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Pair - discuss with a partner and exchange ideas</a:t>
            </a:r>
          </a:p>
          <a:p>
            <a:endParaRPr lang="en-GB" sz="1100" smtClean="0">
              <a:solidFill>
                <a:srgbClr val="000000"/>
              </a:solidFill>
              <a:latin typeface="Arial - 15"/>
            </a:endParaRP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Share - Feedback to the rest of the group</a:t>
            </a:r>
            <a:endParaRPr lang="en-GB" sz="11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" y="3390900"/>
            <a:ext cx="10255758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i="1" smtClean="0">
                <a:solidFill>
                  <a:srgbClr val="0000FF"/>
                </a:solidFill>
                <a:latin typeface="Arial - 19"/>
              </a:rPr>
              <a:t>To be able to explain the differences between the thoery and reality of the battle of the Somme</a:t>
            </a:r>
            <a:endParaRPr lang="en-GB" sz="1400" i="1">
              <a:solidFill>
                <a:srgbClr val="0000FF"/>
              </a:solidFill>
              <a:latin typeface="Arial - 1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3886200"/>
            <a:ext cx="78994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Think - Think of how the theory of the battle of the Somme was different to what  actually happened.</a:t>
            </a:r>
          </a:p>
          <a:p>
            <a:endParaRPr lang="en-GB" sz="1100" smtClean="0">
              <a:solidFill>
                <a:srgbClr val="000000"/>
              </a:solidFill>
              <a:latin typeface="Arial - 15"/>
            </a:endParaRP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Pair - Discuss with a partner your ideas</a:t>
            </a:r>
          </a:p>
          <a:p>
            <a:endParaRPr lang="en-GB" sz="1100" smtClean="0">
              <a:solidFill>
                <a:srgbClr val="000000"/>
              </a:solidFill>
              <a:latin typeface="Arial - 15"/>
            </a:endParaRP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Share - Feedback to the rest of the class</a:t>
            </a:r>
            <a:endParaRPr lang="en-GB" sz="1100">
              <a:solidFill>
                <a:srgbClr val="000000"/>
              </a:solidFill>
              <a:latin typeface="Arial - 15"/>
            </a:endParaRPr>
          </a:p>
        </p:txBody>
      </p:sp>
    </p:spTree>
    <p:extLst>
      <p:ext uri="{BB962C8B-B14F-4D97-AF65-F5344CB8AC3E}">
        <p14:creationId xmlns:p14="http://schemas.microsoft.com/office/powerpoint/2010/main" val="388501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900"/>
            <a:ext cx="9779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600" b="1" u="sng" smtClean="0">
                <a:solidFill>
                  <a:srgbClr val="00008B"/>
                </a:solidFill>
                <a:latin typeface="Arial - 21"/>
              </a:rPr>
              <a:t>Task 2 - How effective was propaganda in recruiting men to fight in the  war?</a:t>
            </a:r>
            <a:endParaRPr lang="en-GB" sz="1600" b="1" u="sng">
              <a:solidFill>
                <a:srgbClr val="00008B"/>
              </a:solidFill>
              <a:latin typeface="Arial - 2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7221" y="990600"/>
            <a:ext cx="6902958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What does Propaganda mean?  (key word sheet)</a:t>
            </a:r>
            <a:endParaRPr lang="en-GB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" y="1689100"/>
            <a:ext cx="10109200" cy="21544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b="1" u="sng" smtClean="0">
                <a:solidFill>
                  <a:srgbClr val="00008B"/>
                </a:solidFill>
                <a:latin typeface="Arial - 16"/>
              </a:rPr>
              <a:t>Activity </a:t>
            </a:r>
          </a:p>
          <a:p>
            <a:endParaRPr lang="en-GB" sz="1200" b="1" u="sng" smtClean="0">
              <a:solidFill>
                <a:srgbClr val="00008B"/>
              </a:solidFill>
              <a:latin typeface="Arial - 16"/>
            </a:endParaRPr>
          </a:p>
          <a:p>
            <a:r>
              <a:rPr lang="en-US" sz="1200" b="1" u="sng" smtClean="0">
                <a:solidFill>
                  <a:srgbClr val="00008B"/>
                </a:solidFill>
                <a:latin typeface="Arial - 16"/>
              </a:rPr>
              <a:t>Yo</a:t>
            </a:r>
            <a:r>
              <a:rPr lang="en-US" sz="1200" smtClean="0">
                <a:solidFill>
                  <a:srgbClr val="000000"/>
                </a:solidFill>
                <a:latin typeface="Arial - 16"/>
              </a:rPr>
              <a:t>u will be given 1 propaganda poster, you need to annotate the poster (writing on it what it shows - label  different parts of it and say what it is) then complete the questions on the sheet.</a:t>
            </a:r>
          </a:p>
          <a:p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r>
              <a:rPr lang="en-GB" sz="1200" smtClean="0">
                <a:solidFill>
                  <a:srgbClr val="000000"/>
                </a:solidFill>
                <a:latin typeface="Arial - 16"/>
              </a:rPr>
              <a:t>Then complete the following;</a:t>
            </a:r>
          </a:p>
          <a:p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Why do you think the Government used propaganda?  What were they trying to achieve? </a:t>
            </a:r>
          </a:p>
          <a:p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How useful are propaganda posters to historians who are researching the war?  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E</a:t>
            </a:r>
            <a:r>
              <a:rPr lang="en-US" sz="1000" i="1" smtClean="0">
                <a:solidFill>
                  <a:srgbClr val="FF0000"/>
                </a:solidFill>
                <a:latin typeface="Arial - 14"/>
              </a:rPr>
              <a:t>xplain what the historians could learn from the posters about the war...</a:t>
            </a:r>
            <a:endParaRPr lang="en-GB" sz="1000" i="1">
              <a:solidFill>
                <a:srgbClr val="FF0000"/>
              </a:solidFill>
              <a:latin typeface="Arial - 1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821" y="4673600"/>
            <a:ext cx="812215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b="1" u="sng" smtClean="0">
                <a:solidFill>
                  <a:srgbClr val="000000"/>
                </a:solidFill>
                <a:latin typeface="Arial - 15"/>
              </a:rPr>
              <a:t>Extension </a:t>
            </a:r>
            <a:r>
              <a:rPr lang="en-US" sz="1100" smtClean="0">
                <a:solidFill>
                  <a:srgbClr val="000000"/>
                </a:solidFill>
                <a:latin typeface="Arial - 15"/>
              </a:rPr>
              <a:t>- What are the limitations with propaganda?  (what are the problems with it?)</a:t>
            </a:r>
            <a:endParaRPr lang="en-GB" sz="1100">
              <a:solidFill>
                <a:srgbClr val="000000"/>
              </a:solidFill>
              <a:latin typeface="Arial - 15"/>
            </a:endParaRPr>
          </a:p>
        </p:txBody>
      </p:sp>
    </p:spTree>
    <p:extLst>
      <p:ext uri="{BB962C8B-B14F-4D97-AF65-F5344CB8AC3E}">
        <p14:creationId xmlns:p14="http://schemas.microsoft.com/office/powerpoint/2010/main" val="427384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21" y="241300"/>
            <a:ext cx="3245358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200" smtClean="0">
                <a:solidFill>
                  <a:srgbClr val="000000"/>
                </a:solidFill>
                <a:latin typeface="Arial - 29"/>
              </a:rPr>
              <a:t>Objective Check </a:t>
            </a:r>
            <a:endParaRPr lang="en-GB" sz="2200">
              <a:solidFill>
                <a:srgbClr val="000000"/>
              </a:solidFill>
              <a:latin typeface="Arial - 2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89" y="1168400"/>
            <a:ext cx="9751822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i="1" smtClean="0">
                <a:solidFill>
                  <a:srgbClr val="0000FF"/>
                </a:solidFill>
                <a:latin typeface="Arial - 27"/>
              </a:rPr>
              <a:t>To understand what propaganda is and how effective it was</a:t>
            </a:r>
            <a:endParaRPr lang="en-GB" sz="2000" i="1">
              <a:solidFill>
                <a:srgbClr val="0000FF"/>
              </a:solidFill>
              <a:latin typeface="Arial - 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900" y="279400"/>
            <a:ext cx="4165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b="1" i="1" smtClean="0">
                <a:solidFill>
                  <a:srgbClr val="8B0000"/>
                </a:solidFill>
                <a:latin typeface="Arial - 28"/>
              </a:rPr>
              <a:t>Think, Pair and Share </a:t>
            </a:r>
            <a:endParaRPr lang="en-GB" sz="2100" b="1" i="1">
              <a:solidFill>
                <a:srgbClr val="8B0000"/>
              </a:solidFill>
              <a:latin typeface="Arial - 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27200"/>
            <a:ext cx="62484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Think - what is propaganda, how it is used and how it is effective</a:t>
            </a:r>
          </a:p>
          <a:p>
            <a:endParaRPr lang="en-GB" sz="1100" smtClean="0">
              <a:solidFill>
                <a:srgbClr val="000000"/>
              </a:solidFill>
              <a:latin typeface="Arial - 15"/>
            </a:endParaRP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Pair - Discuss with a partner your ideas</a:t>
            </a:r>
          </a:p>
          <a:p>
            <a:endParaRPr lang="en-GB" sz="1100" smtClean="0">
              <a:solidFill>
                <a:srgbClr val="000000"/>
              </a:solidFill>
              <a:latin typeface="Arial - 15"/>
            </a:endParaRP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Share - feedback to the rest of the class</a:t>
            </a:r>
            <a:endParaRPr lang="en-GB" sz="1100">
              <a:solidFill>
                <a:srgbClr val="000000"/>
              </a:solidFill>
              <a:latin typeface="Arial - 15"/>
            </a:endParaRPr>
          </a:p>
        </p:txBody>
      </p:sp>
    </p:spTree>
    <p:extLst>
      <p:ext uri="{BB962C8B-B14F-4D97-AF65-F5344CB8AC3E}">
        <p14:creationId xmlns:p14="http://schemas.microsoft.com/office/powerpoint/2010/main" val="49757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8837957" y="189357"/>
            <a:ext cx="1252753" cy="2878837"/>
            <a:chOff x="8837957" y="189357"/>
            <a:chExt cx="1252753" cy="2878837"/>
          </a:xfrm>
        </p:grpSpPr>
        <p:sp>
          <p:nvSpPr>
            <p:cNvPr id="2" name="Freeform 1"/>
            <p:cNvSpPr/>
            <p:nvPr/>
          </p:nvSpPr>
          <p:spPr>
            <a:xfrm>
              <a:off x="9021941" y="523436"/>
              <a:ext cx="1008671" cy="2230645"/>
            </a:xfrm>
            <a:custGeom>
              <a:avLst/>
              <a:gdLst/>
              <a:ahLst/>
              <a:cxnLst/>
              <a:rect l="0" t="0" r="0" b="0"/>
              <a:pathLst>
                <a:path w="1008671" h="2230645">
                  <a:moveTo>
                    <a:pt x="0" y="0"/>
                  </a:moveTo>
                  <a:lnTo>
                    <a:pt x="0" y="2230644"/>
                  </a:lnTo>
                  <a:lnTo>
                    <a:pt x="1008670" y="2230644"/>
                  </a:lnTo>
                  <a:lnTo>
                    <a:pt x="100867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9434068" y="753110"/>
              <a:ext cx="234824" cy="2314195"/>
            </a:xfrm>
            <a:custGeom>
              <a:avLst/>
              <a:gdLst/>
              <a:ahLst/>
              <a:cxnLst/>
              <a:rect l="0" t="0" r="0" b="0"/>
              <a:pathLst>
                <a:path w="234824" h="2314195">
                  <a:moveTo>
                    <a:pt x="12065" y="2260473"/>
                  </a:moveTo>
                  <a:lnTo>
                    <a:pt x="24130" y="2209038"/>
                  </a:lnTo>
                  <a:lnTo>
                    <a:pt x="36068" y="2152396"/>
                  </a:lnTo>
                  <a:lnTo>
                    <a:pt x="48260" y="2092198"/>
                  </a:lnTo>
                  <a:lnTo>
                    <a:pt x="59817" y="2027174"/>
                  </a:lnTo>
                  <a:lnTo>
                    <a:pt x="70866" y="1959102"/>
                  </a:lnTo>
                  <a:lnTo>
                    <a:pt x="82423" y="1887601"/>
                  </a:lnTo>
                  <a:lnTo>
                    <a:pt x="93345" y="1812671"/>
                  </a:lnTo>
                  <a:lnTo>
                    <a:pt x="104013" y="1735201"/>
                  </a:lnTo>
                  <a:lnTo>
                    <a:pt x="114427" y="1655699"/>
                  </a:lnTo>
                  <a:lnTo>
                    <a:pt x="124333" y="1574165"/>
                  </a:lnTo>
                  <a:lnTo>
                    <a:pt x="133858" y="1490472"/>
                  </a:lnTo>
                  <a:lnTo>
                    <a:pt x="152273" y="1320673"/>
                  </a:lnTo>
                  <a:lnTo>
                    <a:pt x="168529" y="1147699"/>
                  </a:lnTo>
                  <a:lnTo>
                    <a:pt x="183261" y="975233"/>
                  </a:lnTo>
                  <a:lnTo>
                    <a:pt x="189611" y="889889"/>
                  </a:lnTo>
                  <a:lnTo>
                    <a:pt x="195326" y="805307"/>
                  </a:lnTo>
                  <a:lnTo>
                    <a:pt x="200533" y="722630"/>
                  </a:lnTo>
                  <a:lnTo>
                    <a:pt x="205232" y="641096"/>
                  </a:lnTo>
                  <a:lnTo>
                    <a:pt x="209550" y="562102"/>
                  </a:lnTo>
                  <a:lnTo>
                    <a:pt x="212725" y="485775"/>
                  </a:lnTo>
                  <a:lnTo>
                    <a:pt x="215265" y="411480"/>
                  </a:lnTo>
                  <a:lnTo>
                    <a:pt x="216916" y="340868"/>
                  </a:lnTo>
                  <a:lnTo>
                    <a:pt x="217932" y="273304"/>
                  </a:lnTo>
                  <a:lnTo>
                    <a:pt x="218440" y="209931"/>
                  </a:lnTo>
                  <a:lnTo>
                    <a:pt x="217932" y="150114"/>
                  </a:lnTo>
                  <a:lnTo>
                    <a:pt x="216916" y="94996"/>
                  </a:lnTo>
                  <a:lnTo>
                    <a:pt x="214376" y="45085"/>
                  </a:lnTo>
                  <a:lnTo>
                    <a:pt x="211074" y="0"/>
                  </a:lnTo>
                  <a:lnTo>
                    <a:pt x="214884" y="5080"/>
                  </a:lnTo>
                  <a:lnTo>
                    <a:pt x="217932" y="12954"/>
                  </a:lnTo>
                  <a:lnTo>
                    <a:pt x="221107" y="23368"/>
                  </a:lnTo>
                  <a:lnTo>
                    <a:pt x="223774" y="35306"/>
                  </a:lnTo>
                  <a:lnTo>
                    <a:pt x="225806" y="49276"/>
                  </a:lnTo>
                  <a:lnTo>
                    <a:pt x="227965" y="65405"/>
                  </a:lnTo>
                  <a:lnTo>
                    <a:pt x="229489" y="83566"/>
                  </a:lnTo>
                  <a:lnTo>
                    <a:pt x="231140" y="103378"/>
                  </a:lnTo>
                  <a:lnTo>
                    <a:pt x="232664" y="125222"/>
                  </a:lnTo>
                  <a:lnTo>
                    <a:pt x="233807" y="148590"/>
                  </a:lnTo>
                  <a:lnTo>
                    <a:pt x="234188" y="173482"/>
                  </a:lnTo>
                  <a:lnTo>
                    <a:pt x="234823" y="200660"/>
                  </a:lnTo>
                  <a:lnTo>
                    <a:pt x="234823" y="228600"/>
                  </a:lnTo>
                  <a:lnTo>
                    <a:pt x="234823" y="258699"/>
                  </a:lnTo>
                  <a:lnTo>
                    <a:pt x="234188" y="322580"/>
                  </a:lnTo>
                  <a:lnTo>
                    <a:pt x="232029" y="391541"/>
                  </a:lnTo>
                  <a:lnTo>
                    <a:pt x="229489" y="465455"/>
                  </a:lnTo>
                  <a:lnTo>
                    <a:pt x="226314" y="543306"/>
                  </a:lnTo>
                  <a:lnTo>
                    <a:pt x="222123" y="625475"/>
                  </a:lnTo>
                  <a:lnTo>
                    <a:pt x="216916" y="710692"/>
                  </a:lnTo>
                  <a:lnTo>
                    <a:pt x="211074" y="798449"/>
                  </a:lnTo>
                  <a:lnTo>
                    <a:pt x="204851" y="888873"/>
                  </a:lnTo>
                  <a:lnTo>
                    <a:pt x="198120" y="981329"/>
                  </a:lnTo>
                  <a:lnTo>
                    <a:pt x="181610" y="1169416"/>
                  </a:lnTo>
                  <a:lnTo>
                    <a:pt x="163322" y="1358646"/>
                  </a:lnTo>
                  <a:lnTo>
                    <a:pt x="143764" y="1545717"/>
                  </a:lnTo>
                  <a:lnTo>
                    <a:pt x="133350" y="1637157"/>
                  </a:lnTo>
                  <a:lnTo>
                    <a:pt x="122301" y="1726438"/>
                  </a:lnTo>
                  <a:lnTo>
                    <a:pt x="111252" y="1813179"/>
                  </a:lnTo>
                  <a:lnTo>
                    <a:pt x="99695" y="1896872"/>
                  </a:lnTo>
                  <a:lnTo>
                    <a:pt x="87630" y="1976882"/>
                  </a:lnTo>
                  <a:lnTo>
                    <a:pt x="76073" y="2053209"/>
                  </a:lnTo>
                  <a:lnTo>
                    <a:pt x="64008" y="2124964"/>
                  </a:lnTo>
                  <a:lnTo>
                    <a:pt x="51943" y="2191512"/>
                  </a:lnTo>
                  <a:lnTo>
                    <a:pt x="39751" y="2252726"/>
                  </a:lnTo>
                  <a:lnTo>
                    <a:pt x="27813" y="2307717"/>
                  </a:lnTo>
                  <a:lnTo>
                    <a:pt x="24130" y="2311527"/>
                  </a:lnTo>
                  <a:lnTo>
                    <a:pt x="19812" y="2313559"/>
                  </a:lnTo>
                  <a:lnTo>
                    <a:pt x="11557" y="2314194"/>
                  </a:lnTo>
                  <a:lnTo>
                    <a:pt x="3556" y="2310892"/>
                  </a:lnTo>
                  <a:lnTo>
                    <a:pt x="0" y="230682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9170162" y="220980"/>
              <a:ext cx="463424" cy="455804"/>
            </a:xfrm>
            <a:custGeom>
              <a:avLst/>
              <a:gdLst/>
              <a:ahLst/>
              <a:cxnLst/>
              <a:rect l="0" t="0" r="0" b="0"/>
              <a:pathLst>
                <a:path w="463424" h="455804">
                  <a:moveTo>
                    <a:pt x="386207" y="433451"/>
                  </a:moveTo>
                  <a:lnTo>
                    <a:pt x="360426" y="440563"/>
                  </a:lnTo>
                  <a:lnTo>
                    <a:pt x="333248" y="446913"/>
                  </a:lnTo>
                  <a:lnTo>
                    <a:pt x="304673" y="451485"/>
                  </a:lnTo>
                  <a:lnTo>
                    <a:pt x="275463" y="454660"/>
                  </a:lnTo>
                  <a:lnTo>
                    <a:pt x="245872" y="455803"/>
                  </a:lnTo>
                  <a:lnTo>
                    <a:pt x="216535" y="455168"/>
                  </a:lnTo>
                  <a:lnTo>
                    <a:pt x="187706" y="452501"/>
                  </a:lnTo>
                  <a:lnTo>
                    <a:pt x="159258" y="447802"/>
                  </a:lnTo>
                  <a:lnTo>
                    <a:pt x="132461" y="440563"/>
                  </a:lnTo>
                  <a:lnTo>
                    <a:pt x="107188" y="431800"/>
                  </a:lnTo>
                  <a:lnTo>
                    <a:pt x="84582" y="420370"/>
                  </a:lnTo>
                  <a:lnTo>
                    <a:pt x="64008" y="406908"/>
                  </a:lnTo>
                  <a:lnTo>
                    <a:pt x="46228" y="390271"/>
                  </a:lnTo>
                  <a:lnTo>
                    <a:pt x="32004" y="371602"/>
                  </a:lnTo>
                  <a:lnTo>
                    <a:pt x="21463" y="349758"/>
                  </a:lnTo>
                  <a:lnTo>
                    <a:pt x="11938" y="321183"/>
                  </a:lnTo>
                  <a:lnTo>
                    <a:pt x="5207" y="292100"/>
                  </a:lnTo>
                  <a:lnTo>
                    <a:pt x="1143" y="263525"/>
                  </a:lnTo>
                  <a:lnTo>
                    <a:pt x="0" y="234950"/>
                  </a:lnTo>
                  <a:lnTo>
                    <a:pt x="1143" y="207264"/>
                  </a:lnTo>
                  <a:lnTo>
                    <a:pt x="5207" y="180340"/>
                  </a:lnTo>
                  <a:lnTo>
                    <a:pt x="12573" y="154432"/>
                  </a:lnTo>
                  <a:lnTo>
                    <a:pt x="23241" y="129540"/>
                  </a:lnTo>
                  <a:lnTo>
                    <a:pt x="36195" y="106553"/>
                  </a:lnTo>
                  <a:lnTo>
                    <a:pt x="53086" y="84582"/>
                  </a:lnTo>
                  <a:lnTo>
                    <a:pt x="73152" y="65024"/>
                  </a:lnTo>
                  <a:lnTo>
                    <a:pt x="96647" y="47371"/>
                  </a:lnTo>
                  <a:lnTo>
                    <a:pt x="123444" y="31750"/>
                  </a:lnTo>
                  <a:lnTo>
                    <a:pt x="154051" y="18669"/>
                  </a:lnTo>
                  <a:lnTo>
                    <a:pt x="188087" y="8382"/>
                  </a:lnTo>
                  <a:lnTo>
                    <a:pt x="225425" y="1143"/>
                  </a:lnTo>
                  <a:lnTo>
                    <a:pt x="250571" y="0"/>
                  </a:lnTo>
                  <a:lnTo>
                    <a:pt x="275463" y="4318"/>
                  </a:lnTo>
                  <a:lnTo>
                    <a:pt x="297815" y="13081"/>
                  </a:lnTo>
                  <a:lnTo>
                    <a:pt x="319913" y="25908"/>
                  </a:lnTo>
                  <a:lnTo>
                    <a:pt x="340995" y="42672"/>
                  </a:lnTo>
                  <a:lnTo>
                    <a:pt x="359918" y="62992"/>
                  </a:lnTo>
                  <a:lnTo>
                    <a:pt x="378333" y="85725"/>
                  </a:lnTo>
                  <a:lnTo>
                    <a:pt x="394716" y="111125"/>
                  </a:lnTo>
                  <a:lnTo>
                    <a:pt x="409321" y="137668"/>
                  </a:lnTo>
                  <a:lnTo>
                    <a:pt x="422529" y="166370"/>
                  </a:lnTo>
                  <a:lnTo>
                    <a:pt x="433959" y="195453"/>
                  </a:lnTo>
                  <a:lnTo>
                    <a:pt x="443992" y="225679"/>
                  </a:lnTo>
                  <a:lnTo>
                    <a:pt x="451866" y="255143"/>
                  </a:lnTo>
                  <a:lnTo>
                    <a:pt x="457581" y="284353"/>
                  </a:lnTo>
                  <a:lnTo>
                    <a:pt x="461391" y="312293"/>
                  </a:lnTo>
                  <a:lnTo>
                    <a:pt x="463423" y="338836"/>
                  </a:lnTo>
                  <a:lnTo>
                    <a:pt x="462407" y="351282"/>
                  </a:lnTo>
                  <a:lnTo>
                    <a:pt x="459740" y="364363"/>
                  </a:lnTo>
                  <a:lnTo>
                    <a:pt x="454914" y="376809"/>
                  </a:lnTo>
                  <a:lnTo>
                    <a:pt x="448691" y="388747"/>
                  </a:lnTo>
                  <a:lnTo>
                    <a:pt x="440436" y="400177"/>
                  </a:lnTo>
                  <a:lnTo>
                    <a:pt x="431419" y="409956"/>
                  </a:lnTo>
                  <a:lnTo>
                    <a:pt x="420878" y="417703"/>
                  </a:lnTo>
                  <a:lnTo>
                    <a:pt x="409829" y="424053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9169866" y="220863"/>
              <a:ext cx="463197" cy="455292"/>
            </a:xfrm>
            <a:custGeom>
              <a:avLst/>
              <a:gdLst/>
              <a:ahLst/>
              <a:cxnLst/>
              <a:rect l="0" t="0" r="0" b="0"/>
              <a:pathLst>
                <a:path w="463197" h="455292">
                  <a:moveTo>
                    <a:pt x="410497" y="423793"/>
                  </a:moveTo>
                  <a:lnTo>
                    <a:pt x="421591" y="418066"/>
                  </a:lnTo>
                  <a:lnTo>
                    <a:pt x="431761" y="409476"/>
                  </a:lnTo>
                  <a:lnTo>
                    <a:pt x="441006" y="399931"/>
                  </a:lnTo>
                  <a:lnTo>
                    <a:pt x="449327" y="389431"/>
                  </a:lnTo>
                  <a:lnTo>
                    <a:pt x="454874" y="377023"/>
                  </a:lnTo>
                  <a:lnTo>
                    <a:pt x="460422" y="364615"/>
                  </a:lnTo>
                  <a:lnTo>
                    <a:pt x="462272" y="350297"/>
                  </a:lnTo>
                  <a:lnTo>
                    <a:pt x="463196" y="337889"/>
                  </a:lnTo>
                  <a:lnTo>
                    <a:pt x="462272" y="312118"/>
                  </a:lnTo>
                  <a:lnTo>
                    <a:pt x="457649" y="284438"/>
                  </a:lnTo>
                  <a:lnTo>
                    <a:pt x="452101" y="254848"/>
                  </a:lnTo>
                  <a:lnTo>
                    <a:pt x="443781" y="225259"/>
                  </a:lnTo>
                  <a:lnTo>
                    <a:pt x="434535" y="195670"/>
                  </a:lnTo>
                  <a:lnTo>
                    <a:pt x="423441" y="166081"/>
                  </a:lnTo>
                  <a:lnTo>
                    <a:pt x="409573" y="137446"/>
                  </a:lnTo>
                  <a:lnTo>
                    <a:pt x="394779" y="111675"/>
                  </a:lnTo>
                  <a:lnTo>
                    <a:pt x="378137" y="84949"/>
                  </a:lnTo>
                  <a:lnTo>
                    <a:pt x="360572" y="62996"/>
                  </a:lnTo>
                  <a:lnTo>
                    <a:pt x="341156" y="42952"/>
                  </a:lnTo>
                  <a:lnTo>
                    <a:pt x="319891" y="25771"/>
                  </a:lnTo>
                  <a:lnTo>
                    <a:pt x="297702" y="12408"/>
                  </a:lnTo>
                  <a:lnTo>
                    <a:pt x="275513" y="3817"/>
                  </a:lnTo>
                  <a:lnTo>
                    <a:pt x="250550" y="0"/>
                  </a:lnTo>
                  <a:lnTo>
                    <a:pt x="225588" y="1909"/>
                  </a:lnTo>
                  <a:lnTo>
                    <a:pt x="187682" y="8590"/>
                  </a:lnTo>
                  <a:lnTo>
                    <a:pt x="154398" y="18135"/>
                  </a:lnTo>
                  <a:lnTo>
                    <a:pt x="123888" y="31498"/>
                  </a:lnTo>
                  <a:lnTo>
                    <a:pt x="98001" y="46770"/>
                  </a:lnTo>
                  <a:lnTo>
                    <a:pt x="73038" y="64905"/>
                  </a:lnTo>
                  <a:lnTo>
                    <a:pt x="53623" y="83995"/>
                  </a:lnTo>
                  <a:lnTo>
                    <a:pt x="36981" y="105948"/>
                  </a:lnTo>
                  <a:lnTo>
                    <a:pt x="24038" y="129810"/>
                  </a:lnTo>
                  <a:lnTo>
                    <a:pt x="12943" y="153672"/>
                  </a:lnTo>
                  <a:lnTo>
                    <a:pt x="5547" y="180398"/>
                  </a:lnTo>
                  <a:lnTo>
                    <a:pt x="1849" y="208078"/>
                  </a:lnTo>
                  <a:lnTo>
                    <a:pt x="0" y="234804"/>
                  </a:lnTo>
                  <a:lnTo>
                    <a:pt x="1849" y="262484"/>
                  </a:lnTo>
                  <a:lnTo>
                    <a:pt x="5547" y="291119"/>
                  </a:lnTo>
                  <a:lnTo>
                    <a:pt x="12943" y="320708"/>
                  </a:lnTo>
                  <a:lnTo>
                    <a:pt x="21264" y="349343"/>
                  </a:lnTo>
                  <a:lnTo>
                    <a:pt x="32359" y="371296"/>
                  </a:lnTo>
                  <a:lnTo>
                    <a:pt x="46227" y="390386"/>
                  </a:lnTo>
                  <a:lnTo>
                    <a:pt x="64718" y="406612"/>
                  </a:lnTo>
                  <a:lnTo>
                    <a:pt x="85057" y="420930"/>
                  </a:lnTo>
                  <a:lnTo>
                    <a:pt x="107247" y="431429"/>
                  </a:lnTo>
                  <a:lnTo>
                    <a:pt x="132210" y="440019"/>
                  </a:lnTo>
                  <a:lnTo>
                    <a:pt x="159946" y="448610"/>
                  </a:lnTo>
                  <a:lnTo>
                    <a:pt x="187682" y="452428"/>
                  </a:lnTo>
                  <a:lnTo>
                    <a:pt x="217267" y="455291"/>
                  </a:lnTo>
                  <a:lnTo>
                    <a:pt x="246852" y="455291"/>
                  </a:lnTo>
                  <a:lnTo>
                    <a:pt x="275513" y="455291"/>
                  </a:lnTo>
                  <a:lnTo>
                    <a:pt x="305099" y="451473"/>
                  </a:lnTo>
                  <a:lnTo>
                    <a:pt x="333759" y="446701"/>
                  </a:lnTo>
                  <a:lnTo>
                    <a:pt x="360572" y="440019"/>
                  </a:lnTo>
                  <a:lnTo>
                    <a:pt x="386458" y="43333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9219565" y="645541"/>
              <a:ext cx="460757" cy="458852"/>
            </a:xfrm>
            <a:custGeom>
              <a:avLst/>
              <a:gdLst/>
              <a:ahLst/>
              <a:cxnLst/>
              <a:rect l="0" t="0" r="0" b="0"/>
              <a:pathLst>
                <a:path w="460757" h="458852">
                  <a:moveTo>
                    <a:pt x="438277" y="76327"/>
                  </a:moveTo>
                  <a:lnTo>
                    <a:pt x="445643" y="102362"/>
                  </a:lnTo>
                  <a:lnTo>
                    <a:pt x="451866" y="129286"/>
                  </a:lnTo>
                  <a:lnTo>
                    <a:pt x="456565" y="157353"/>
                  </a:lnTo>
                  <a:lnTo>
                    <a:pt x="459867" y="185928"/>
                  </a:lnTo>
                  <a:lnTo>
                    <a:pt x="460756" y="215011"/>
                  </a:lnTo>
                  <a:lnTo>
                    <a:pt x="460375" y="244602"/>
                  </a:lnTo>
                  <a:lnTo>
                    <a:pt x="457708" y="273304"/>
                  </a:lnTo>
                  <a:lnTo>
                    <a:pt x="453009" y="300863"/>
                  </a:lnTo>
                  <a:lnTo>
                    <a:pt x="445643" y="327279"/>
                  </a:lnTo>
                  <a:lnTo>
                    <a:pt x="436626" y="352298"/>
                  </a:lnTo>
                  <a:lnTo>
                    <a:pt x="425069" y="375031"/>
                  </a:lnTo>
                  <a:lnTo>
                    <a:pt x="410845" y="395478"/>
                  </a:lnTo>
                  <a:lnTo>
                    <a:pt x="394589" y="412496"/>
                  </a:lnTo>
                  <a:lnTo>
                    <a:pt x="375666" y="426593"/>
                  </a:lnTo>
                  <a:lnTo>
                    <a:pt x="353568" y="436880"/>
                  </a:lnTo>
                  <a:lnTo>
                    <a:pt x="324612" y="446278"/>
                  </a:lnTo>
                  <a:lnTo>
                    <a:pt x="295402" y="453009"/>
                  </a:lnTo>
                  <a:lnTo>
                    <a:pt x="266446" y="457200"/>
                  </a:lnTo>
                  <a:lnTo>
                    <a:pt x="237490" y="458851"/>
                  </a:lnTo>
                  <a:lnTo>
                    <a:pt x="209677" y="457200"/>
                  </a:lnTo>
                  <a:lnTo>
                    <a:pt x="182245" y="453009"/>
                  </a:lnTo>
                  <a:lnTo>
                    <a:pt x="155956" y="445770"/>
                  </a:lnTo>
                  <a:lnTo>
                    <a:pt x="130810" y="435356"/>
                  </a:lnTo>
                  <a:lnTo>
                    <a:pt x="107188" y="422275"/>
                  </a:lnTo>
                  <a:lnTo>
                    <a:pt x="85598" y="405765"/>
                  </a:lnTo>
                  <a:lnTo>
                    <a:pt x="65151" y="385953"/>
                  </a:lnTo>
                  <a:lnTo>
                    <a:pt x="47879" y="362585"/>
                  </a:lnTo>
                  <a:lnTo>
                    <a:pt x="32004" y="336169"/>
                  </a:lnTo>
                  <a:lnTo>
                    <a:pt x="18923" y="305943"/>
                  </a:lnTo>
                  <a:lnTo>
                    <a:pt x="8382" y="272796"/>
                  </a:lnTo>
                  <a:lnTo>
                    <a:pt x="1016" y="235204"/>
                  </a:lnTo>
                  <a:lnTo>
                    <a:pt x="0" y="210439"/>
                  </a:lnTo>
                  <a:lnTo>
                    <a:pt x="4191" y="186436"/>
                  </a:lnTo>
                  <a:lnTo>
                    <a:pt x="13081" y="163703"/>
                  </a:lnTo>
                  <a:lnTo>
                    <a:pt x="26289" y="141859"/>
                  </a:lnTo>
                  <a:lnTo>
                    <a:pt x="43180" y="121539"/>
                  </a:lnTo>
                  <a:lnTo>
                    <a:pt x="63500" y="102362"/>
                  </a:lnTo>
                  <a:lnTo>
                    <a:pt x="86614" y="84582"/>
                  </a:lnTo>
                  <a:lnTo>
                    <a:pt x="111887" y="67945"/>
                  </a:lnTo>
                  <a:lnTo>
                    <a:pt x="139192" y="53467"/>
                  </a:lnTo>
                  <a:lnTo>
                    <a:pt x="168148" y="40386"/>
                  </a:lnTo>
                  <a:lnTo>
                    <a:pt x="197612" y="29083"/>
                  </a:lnTo>
                  <a:lnTo>
                    <a:pt x="227457" y="19177"/>
                  </a:lnTo>
                  <a:lnTo>
                    <a:pt x="257937" y="11938"/>
                  </a:lnTo>
                  <a:lnTo>
                    <a:pt x="287401" y="5715"/>
                  </a:lnTo>
                  <a:lnTo>
                    <a:pt x="315722" y="2032"/>
                  </a:lnTo>
                  <a:lnTo>
                    <a:pt x="342646" y="0"/>
                  </a:lnTo>
                  <a:lnTo>
                    <a:pt x="355219" y="1016"/>
                  </a:lnTo>
                  <a:lnTo>
                    <a:pt x="368300" y="3556"/>
                  </a:lnTo>
                  <a:lnTo>
                    <a:pt x="381000" y="8255"/>
                  </a:lnTo>
                  <a:lnTo>
                    <a:pt x="393065" y="15113"/>
                  </a:lnTo>
                  <a:lnTo>
                    <a:pt x="404622" y="22860"/>
                  </a:lnTo>
                  <a:lnTo>
                    <a:pt x="414655" y="31623"/>
                  </a:lnTo>
                  <a:lnTo>
                    <a:pt x="422402" y="41910"/>
                  </a:lnTo>
                  <a:lnTo>
                    <a:pt x="428879" y="5295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9220716" y="645611"/>
              <a:ext cx="459496" cy="458156"/>
            </a:xfrm>
            <a:custGeom>
              <a:avLst/>
              <a:gdLst/>
              <a:ahLst/>
              <a:cxnLst/>
              <a:rect l="0" t="0" r="0" b="0"/>
              <a:pathLst>
                <a:path w="459496" h="458156">
                  <a:moveTo>
                    <a:pt x="428062" y="52497"/>
                  </a:moveTo>
                  <a:lnTo>
                    <a:pt x="420665" y="41043"/>
                  </a:lnTo>
                  <a:lnTo>
                    <a:pt x="414194" y="31498"/>
                  </a:lnTo>
                  <a:lnTo>
                    <a:pt x="404023" y="21953"/>
                  </a:lnTo>
                  <a:lnTo>
                    <a:pt x="392004" y="15272"/>
                  </a:lnTo>
                  <a:lnTo>
                    <a:pt x="380910" y="8590"/>
                  </a:lnTo>
                  <a:lnTo>
                    <a:pt x="367041" y="2863"/>
                  </a:lnTo>
                  <a:lnTo>
                    <a:pt x="354098" y="0"/>
                  </a:lnTo>
                  <a:lnTo>
                    <a:pt x="341155" y="0"/>
                  </a:lnTo>
                  <a:lnTo>
                    <a:pt x="315268" y="1909"/>
                  </a:lnTo>
                  <a:lnTo>
                    <a:pt x="285682" y="5727"/>
                  </a:lnTo>
                  <a:lnTo>
                    <a:pt x="257022" y="11454"/>
                  </a:lnTo>
                  <a:lnTo>
                    <a:pt x="226512" y="19090"/>
                  </a:lnTo>
                  <a:lnTo>
                    <a:pt x="196927" y="28634"/>
                  </a:lnTo>
                  <a:lnTo>
                    <a:pt x="166417" y="40088"/>
                  </a:lnTo>
                  <a:lnTo>
                    <a:pt x="138681" y="53451"/>
                  </a:lnTo>
                  <a:lnTo>
                    <a:pt x="110945" y="67769"/>
                  </a:lnTo>
                  <a:lnTo>
                    <a:pt x="85983" y="83995"/>
                  </a:lnTo>
                  <a:lnTo>
                    <a:pt x="61944" y="102130"/>
                  </a:lnTo>
                  <a:lnTo>
                    <a:pt x="42529" y="121220"/>
                  </a:lnTo>
                  <a:lnTo>
                    <a:pt x="24962" y="141264"/>
                  </a:lnTo>
                  <a:lnTo>
                    <a:pt x="12019" y="164172"/>
                  </a:lnTo>
                  <a:lnTo>
                    <a:pt x="2774" y="186125"/>
                  </a:lnTo>
                  <a:lnTo>
                    <a:pt x="0" y="209988"/>
                  </a:lnTo>
                  <a:lnTo>
                    <a:pt x="0" y="234804"/>
                  </a:lnTo>
                  <a:lnTo>
                    <a:pt x="8321" y="272029"/>
                  </a:lnTo>
                  <a:lnTo>
                    <a:pt x="17566" y="305437"/>
                  </a:lnTo>
                  <a:lnTo>
                    <a:pt x="30510" y="335980"/>
                  </a:lnTo>
                  <a:lnTo>
                    <a:pt x="47152" y="361752"/>
                  </a:lnTo>
                  <a:lnTo>
                    <a:pt x="63793" y="384659"/>
                  </a:lnTo>
                  <a:lnTo>
                    <a:pt x="84133" y="405658"/>
                  </a:lnTo>
                  <a:lnTo>
                    <a:pt x="106322" y="421885"/>
                  </a:lnTo>
                  <a:lnTo>
                    <a:pt x="130360" y="434293"/>
                  </a:lnTo>
                  <a:lnTo>
                    <a:pt x="155323" y="445747"/>
                  </a:lnTo>
                  <a:lnTo>
                    <a:pt x="182134" y="452428"/>
                  </a:lnTo>
                  <a:lnTo>
                    <a:pt x="208022" y="456246"/>
                  </a:lnTo>
                  <a:lnTo>
                    <a:pt x="235758" y="458155"/>
                  </a:lnTo>
                  <a:lnTo>
                    <a:pt x="265342" y="456246"/>
                  </a:lnTo>
                  <a:lnTo>
                    <a:pt x="294003" y="452428"/>
                  </a:lnTo>
                  <a:lnTo>
                    <a:pt x="323589" y="445747"/>
                  </a:lnTo>
                  <a:lnTo>
                    <a:pt x="353173" y="437156"/>
                  </a:lnTo>
                  <a:lnTo>
                    <a:pt x="375363" y="426657"/>
                  </a:lnTo>
                  <a:lnTo>
                    <a:pt x="392929" y="412340"/>
                  </a:lnTo>
                  <a:lnTo>
                    <a:pt x="409571" y="394204"/>
                  </a:lnTo>
                  <a:lnTo>
                    <a:pt x="423439" y="374160"/>
                  </a:lnTo>
                  <a:lnTo>
                    <a:pt x="436382" y="352207"/>
                  </a:lnTo>
                  <a:lnTo>
                    <a:pt x="444703" y="327390"/>
                  </a:lnTo>
                  <a:lnTo>
                    <a:pt x="451175" y="301619"/>
                  </a:lnTo>
                  <a:lnTo>
                    <a:pt x="456722" y="272029"/>
                  </a:lnTo>
                  <a:lnTo>
                    <a:pt x="459495" y="245304"/>
                  </a:lnTo>
                  <a:lnTo>
                    <a:pt x="459495" y="214760"/>
                  </a:lnTo>
                  <a:lnTo>
                    <a:pt x="458571" y="186125"/>
                  </a:lnTo>
                  <a:lnTo>
                    <a:pt x="455797" y="156536"/>
                  </a:lnTo>
                  <a:lnTo>
                    <a:pt x="450250" y="129810"/>
                  </a:lnTo>
                  <a:lnTo>
                    <a:pt x="444703" y="102130"/>
                  </a:lnTo>
                  <a:lnTo>
                    <a:pt x="437307" y="7540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9626854" y="597281"/>
              <a:ext cx="463424" cy="455550"/>
            </a:xfrm>
            <a:custGeom>
              <a:avLst/>
              <a:gdLst/>
              <a:ahLst/>
              <a:cxnLst/>
              <a:rect l="0" t="0" r="0" b="0"/>
              <a:pathLst>
                <a:path w="463424" h="455550">
                  <a:moveTo>
                    <a:pt x="77089" y="22225"/>
                  </a:moveTo>
                  <a:lnTo>
                    <a:pt x="102997" y="14478"/>
                  </a:lnTo>
                  <a:lnTo>
                    <a:pt x="130302" y="8763"/>
                  </a:lnTo>
                  <a:lnTo>
                    <a:pt x="159131" y="4064"/>
                  </a:lnTo>
                  <a:lnTo>
                    <a:pt x="188087" y="889"/>
                  </a:lnTo>
                  <a:lnTo>
                    <a:pt x="217551" y="0"/>
                  </a:lnTo>
                  <a:lnTo>
                    <a:pt x="246888" y="508"/>
                  </a:lnTo>
                  <a:lnTo>
                    <a:pt x="276352" y="3048"/>
                  </a:lnTo>
                  <a:lnTo>
                    <a:pt x="304165" y="7620"/>
                  </a:lnTo>
                  <a:lnTo>
                    <a:pt x="330962" y="14859"/>
                  </a:lnTo>
                  <a:lnTo>
                    <a:pt x="356108" y="23876"/>
                  </a:lnTo>
                  <a:lnTo>
                    <a:pt x="379349" y="35306"/>
                  </a:lnTo>
                  <a:lnTo>
                    <a:pt x="399796" y="48768"/>
                  </a:lnTo>
                  <a:lnTo>
                    <a:pt x="417195" y="65405"/>
                  </a:lnTo>
                  <a:lnTo>
                    <a:pt x="431419" y="84074"/>
                  </a:lnTo>
                  <a:lnTo>
                    <a:pt x="441833" y="105918"/>
                  </a:lnTo>
                  <a:lnTo>
                    <a:pt x="451231" y="134493"/>
                  </a:lnTo>
                  <a:lnTo>
                    <a:pt x="458216" y="163576"/>
                  </a:lnTo>
                  <a:lnTo>
                    <a:pt x="462407" y="192024"/>
                  </a:lnTo>
                  <a:lnTo>
                    <a:pt x="463423" y="220726"/>
                  </a:lnTo>
                  <a:lnTo>
                    <a:pt x="462407" y="248158"/>
                  </a:lnTo>
                  <a:lnTo>
                    <a:pt x="458216" y="275336"/>
                  </a:lnTo>
                  <a:lnTo>
                    <a:pt x="450850" y="301244"/>
                  </a:lnTo>
                  <a:lnTo>
                    <a:pt x="440309" y="326136"/>
                  </a:lnTo>
                  <a:lnTo>
                    <a:pt x="427228" y="349123"/>
                  </a:lnTo>
                  <a:lnTo>
                    <a:pt x="410464" y="370840"/>
                  </a:lnTo>
                  <a:lnTo>
                    <a:pt x="390398" y="390652"/>
                  </a:lnTo>
                  <a:lnTo>
                    <a:pt x="366776" y="408305"/>
                  </a:lnTo>
                  <a:lnTo>
                    <a:pt x="339852" y="423926"/>
                  </a:lnTo>
                  <a:lnTo>
                    <a:pt x="309499" y="436753"/>
                  </a:lnTo>
                  <a:lnTo>
                    <a:pt x="275844" y="447167"/>
                  </a:lnTo>
                  <a:lnTo>
                    <a:pt x="237998" y="454533"/>
                  </a:lnTo>
                  <a:lnTo>
                    <a:pt x="212598" y="455549"/>
                  </a:lnTo>
                  <a:lnTo>
                    <a:pt x="188087" y="451358"/>
                  </a:lnTo>
                  <a:lnTo>
                    <a:pt x="165354" y="442595"/>
                  </a:lnTo>
                  <a:lnTo>
                    <a:pt x="143383" y="429514"/>
                  </a:lnTo>
                  <a:lnTo>
                    <a:pt x="122301" y="413004"/>
                  </a:lnTo>
                  <a:lnTo>
                    <a:pt x="103378" y="392684"/>
                  </a:lnTo>
                  <a:lnTo>
                    <a:pt x="85090" y="369951"/>
                  </a:lnTo>
                  <a:lnTo>
                    <a:pt x="68834" y="344424"/>
                  </a:lnTo>
                  <a:lnTo>
                    <a:pt x="53975" y="317881"/>
                  </a:lnTo>
                  <a:lnTo>
                    <a:pt x="41021" y="289306"/>
                  </a:lnTo>
                  <a:lnTo>
                    <a:pt x="29337" y="260096"/>
                  </a:lnTo>
                  <a:lnTo>
                    <a:pt x="19431" y="230124"/>
                  </a:lnTo>
                  <a:lnTo>
                    <a:pt x="11430" y="200533"/>
                  </a:lnTo>
                  <a:lnTo>
                    <a:pt x="5715" y="171323"/>
                  </a:lnTo>
                  <a:lnTo>
                    <a:pt x="2032" y="143256"/>
                  </a:lnTo>
                  <a:lnTo>
                    <a:pt x="0" y="116713"/>
                  </a:lnTo>
                  <a:lnTo>
                    <a:pt x="889" y="104267"/>
                  </a:lnTo>
                  <a:lnTo>
                    <a:pt x="3556" y="91440"/>
                  </a:lnTo>
                  <a:lnTo>
                    <a:pt x="8382" y="78867"/>
                  </a:lnTo>
                  <a:lnTo>
                    <a:pt x="15113" y="66802"/>
                  </a:lnTo>
                  <a:lnTo>
                    <a:pt x="22987" y="55499"/>
                  </a:lnTo>
                  <a:lnTo>
                    <a:pt x="31877" y="45593"/>
                  </a:lnTo>
                  <a:lnTo>
                    <a:pt x="42545" y="37973"/>
                  </a:lnTo>
                  <a:lnTo>
                    <a:pt x="53467" y="31496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9626588" y="597886"/>
              <a:ext cx="464122" cy="454339"/>
            </a:xfrm>
            <a:custGeom>
              <a:avLst/>
              <a:gdLst/>
              <a:ahLst/>
              <a:cxnLst/>
              <a:rect l="0" t="0" r="0" b="0"/>
              <a:pathLst>
                <a:path w="464122" h="454339">
                  <a:moveTo>
                    <a:pt x="53623" y="29590"/>
                  </a:moveTo>
                  <a:lnTo>
                    <a:pt x="42529" y="37226"/>
                  </a:lnTo>
                  <a:lnTo>
                    <a:pt x="31434" y="44861"/>
                  </a:lnTo>
                  <a:lnTo>
                    <a:pt x="23113" y="54406"/>
                  </a:lnTo>
                  <a:lnTo>
                    <a:pt x="14792" y="65860"/>
                  </a:lnTo>
                  <a:lnTo>
                    <a:pt x="8321" y="78269"/>
                  </a:lnTo>
                  <a:lnTo>
                    <a:pt x="3698" y="90677"/>
                  </a:lnTo>
                  <a:lnTo>
                    <a:pt x="924" y="103085"/>
                  </a:lnTo>
                  <a:lnTo>
                    <a:pt x="0" y="116448"/>
                  </a:lnTo>
                  <a:lnTo>
                    <a:pt x="2773" y="143174"/>
                  </a:lnTo>
                  <a:lnTo>
                    <a:pt x="5547" y="169900"/>
                  </a:lnTo>
                  <a:lnTo>
                    <a:pt x="12018" y="199489"/>
                  </a:lnTo>
                  <a:lnTo>
                    <a:pt x="19415" y="229078"/>
                  </a:lnTo>
                  <a:lnTo>
                    <a:pt x="30509" y="259622"/>
                  </a:lnTo>
                  <a:lnTo>
                    <a:pt x="41604" y="288257"/>
                  </a:lnTo>
                  <a:lnTo>
                    <a:pt x="53623" y="316891"/>
                  </a:lnTo>
                  <a:lnTo>
                    <a:pt x="69340" y="343617"/>
                  </a:lnTo>
                  <a:lnTo>
                    <a:pt x="85982" y="369388"/>
                  </a:lnTo>
                  <a:lnTo>
                    <a:pt x="103548" y="391342"/>
                  </a:lnTo>
                  <a:lnTo>
                    <a:pt x="122039" y="412340"/>
                  </a:lnTo>
                  <a:lnTo>
                    <a:pt x="144229" y="428567"/>
                  </a:lnTo>
                  <a:lnTo>
                    <a:pt x="165493" y="441930"/>
                  </a:lnTo>
                  <a:lnTo>
                    <a:pt x="188607" y="450520"/>
                  </a:lnTo>
                  <a:lnTo>
                    <a:pt x="212645" y="454338"/>
                  </a:lnTo>
                  <a:lnTo>
                    <a:pt x="238532" y="453384"/>
                  </a:lnTo>
                  <a:lnTo>
                    <a:pt x="276439" y="446702"/>
                  </a:lnTo>
                  <a:lnTo>
                    <a:pt x="309722" y="435248"/>
                  </a:lnTo>
                  <a:lnTo>
                    <a:pt x="340232" y="422840"/>
                  </a:lnTo>
                  <a:lnTo>
                    <a:pt x="367044" y="407568"/>
                  </a:lnTo>
                  <a:lnTo>
                    <a:pt x="390157" y="390387"/>
                  </a:lnTo>
                  <a:lnTo>
                    <a:pt x="411422" y="369388"/>
                  </a:lnTo>
                  <a:lnTo>
                    <a:pt x="428063" y="349344"/>
                  </a:lnTo>
                  <a:lnTo>
                    <a:pt x="440083" y="325482"/>
                  </a:lnTo>
                  <a:lnTo>
                    <a:pt x="451177" y="300665"/>
                  </a:lnTo>
                  <a:lnTo>
                    <a:pt x="458574" y="274894"/>
                  </a:lnTo>
                  <a:lnTo>
                    <a:pt x="462271" y="247213"/>
                  </a:lnTo>
                  <a:lnTo>
                    <a:pt x="464121" y="219533"/>
                  </a:lnTo>
                  <a:lnTo>
                    <a:pt x="462271" y="190899"/>
                  </a:lnTo>
                  <a:lnTo>
                    <a:pt x="458574" y="163218"/>
                  </a:lnTo>
                  <a:lnTo>
                    <a:pt x="451177" y="132675"/>
                  </a:lnTo>
                  <a:lnTo>
                    <a:pt x="441932" y="105949"/>
                  </a:lnTo>
                  <a:lnTo>
                    <a:pt x="431762" y="83996"/>
                  </a:lnTo>
                  <a:lnTo>
                    <a:pt x="417893" y="63951"/>
                  </a:lnTo>
                  <a:lnTo>
                    <a:pt x="400327" y="47725"/>
                  </a:lnTo>
                  <a:lnTo>
                    <a:pt x="379063" y="34362"/>
                  </a:lnTo>
                  <a:lnTo>
                    <a:pt x="356874" y="22908"/>
                  </a:lnTo>
                  <a:lnTo>
                    <a:pt x="330986" y="13363"/>
                  </a:lnTo>
                  <a:lnTo>
                    <a:pt x="304175" y="6682"/>
                  </a:lnTo>
                  <a:lnTo>
                    <a:pt x="276439" y="2864"/>
                  </a:lnTo>
                  <a:lnTo>
                    <a:pt x="246853" y="0"/>
                  </a:lnTo>
                  <a:lnTo>
                    <a:pt x="218192" y="0"/>
                  </a:lnTo>
                  <a:lnTo>
                    <a:pt x="188607" y="0"/>
                  </a:lnTo>
                  <a:lnTo>
                    <a:pt x="159946" y="2864"/>
                  </a:lnTo>
                  <a:lnTo>
                    <a:pt x="130361" y="7636"/>
                  </a:lnTo>
                  <a:lnTo>
                    <a:pt x="103548" y="13363"/>
                  </a:lnTo>
                  <a:lnTo>
                    <a:pt x="77662" y="219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604121" y="189357"/>
              <a:ext cx="460884" cy="458217"/>
            </a:xfrm>
            <a:custGeom>
              <a:avLst/>
              <a:gdLst/>
              <a:ahLst/>
              <a:cxnLst/>
              <a:rect l="0" t="0" r="0" b="0"/>
              <a:pathLst>
                <a:path w="460884" h="458217">
                  <a:moveTo>
                    <a:pt x="23241" y="381889"/>
                  </a:moveTo>
                  <a:lnTo>
                    <a:pt x="15367" y="356362"/>
                  </a:lnTo>
                  <a:lnTo>
                    <a:pt x="9017" y="329438"/>
                  </a:lnTo>
                  <a:lnTo>
                    <a:pt x="4318" y="300736"/>
                  </a:lnTo>
                  <a:lnTo>
                    <a:pt x="1143" y="272288"/>
                  </a:lnTo>
                  <a:lnTo>
                    <a:pt x="0" y="243205"/>
                  </a:lnTo>
                  <a:lnTo>
                    <a:pt x="508" y="213995"/>
                  </a:lnTo>
                  <a:lnTo>
                    <a:pt x="3810" y="185420"/>
                  </a:lnTo>
                  <a:lnTo>
                    <a:pt x="8509" y="157353"/>
                  </a:lnTo>
                  <a:lnTo>
                    <a:pt x="15367" y="130810"/>
                  </a:lnTo>
                  <a:lnTo>
                    <a:pt x="24257" y="105918"/>
                  </a:lnTo>
                  <a:lnTo>
                    <a:pt x="35814" y="83185"/>
                  </a:lnTo>
                  <a:lnTo>
                    <a:pt x="49911" y="62865"/>
                  </a:lnTo>
                  <a:lnTo>
                    <a:pt x="66167" y="45593"/>
                  </a:lnTo>
                  <a:lnTo>
                    <a:pt x="85725" y="31623"/>
                  </a:lnTo>
                  <a:lnTo>
                    <a:pt x="107188" y="21336"/>
                  </a:lnTo>
                  <a:lnTo>
                    <a:pt x="136144" y="11938"/>
                  </a:lnTo>
                  <a:lnTo>
                    <a:pt x="165608" y="5207"/>
                  </a:lnTo>
                  <a:lnTo>
                    <a:pt x="194564" y="1016"/>
                  </a:lnTo>
                  <a:lnTo>
                    <a:pt x="223520" y="0"/>
                  </a:lnTo>
                  <a:lnTo>
                    <a:pt x="251333" y="1016"/>
                  </a:lnTo>
                  <a:lnTo>
                    <a:pt x="278511" y="5207"/>
                  </a:lnTo>
                  <a:lnTo>
                    <a:pt x="304800" y="12573"/>
                  </a:lnTo>
                  <a:lnTo>
                    <a:pt x="330073" y="22860"/>
                  </a:lnTo>
                  <a:lnTo>
                    <a:pt x="353695" y="35941"/>
                  </a:lnTo>
                  <a:lnTo>
                    <a:pt x="375793" y="52451"/>
                  </a:lnTo>
                  <a:lnTo>
                    <a:pt x="395732" y="72136"/>
                  </a:lnTo>
                  <a:lnTo>
                    <a:pt x="413639" y="95504"/>
                  </a:lnTo>
                  <a:lnTo>
                    <a:pt x="429387" y="122047"/>
                  </a:lnTo>
                  <a:lnTo>
                    <a:pt x="442087" y="152146"/>
                  </a:lnTo>
                  <a:lnTo>
                    <a:pt x="452501" y="185420"/>
                  </a:lnTo>
                  <a:lnTo>
                    <a:pt x="459740" y="222885"/>
                  </a:lnTo>
                  <a:lnTo>
                    <a:pt x="460883" y="247904"/>
                  </a:lnTo>
                  <a:lnTo>
                    <a:pt x="456692" y="271780"/>
                  </a:lnTo>
                  <a:lnTo>
                    <a:pt x="447802" y="294513"/>
                  </a:lnTo>
                  <a:lnTo>
                    <a:pt x="434594" y="316484"/>
                  </a:lnTo>
                  <a:lnTo>
                    <a:pt x="417830" y="336677"/>
                  </a:lnTo>
                  <a:lnTo>
                    <a:pt x="397383" y="355981"/>
                  </a:lnTo>
                  <a:lnTo>
                    <a:pt x="374142" y="374015"/>
                  </a:lnTo>
                  <a:lnTo>
                    <a:pt x="348996" y="390144"/>
                  </a:lnTo>
                  <a:lnTo>
                    <a:pt x="321691" y="404749"/>
                  </a:lnTo>
                  <a:lnTo>
                    <a:pt x="292735" y="417830"/>
                  </a:lnTo>
                  <a:lnTo>
                    <a:pt x="263398" y="429133"/>
                  </a:lnTo>
                  <a:lnTo>
                    <a:pt x="233299" y="439039"/>
                  </a:lnTo>
                  <a:lnTo>
                    <a:pt x="203454" y="446786"/>
                  </a:lnTo>
                  <a:lnTo>
                    <a:pt x="173990" y="452501"/>
                  </a:lnTo>
                  <a:lnTo>
                    <a:pt x="145669" y="456184"/>
                  </a:lnTo>
                  <a:lnTo>
                    <a:pt x="118364" y="458216"/>
                  </a:lnTo>
                  <a:lnTo>
                    <a:pt x="105664" y="457200"/>
                  </a:lnTo>
                  <a:lnTo>
                    <a:pt x="92456" y="454660"/>
                  </a:lnTo>
                  <a:lnTo>
                    <a:pt x="80010" y="449961"/>
                  </a:lnTo>
                  <a:lnTo>
                    <a:pt x="67818" y="443230"/>
                  </a:lnTo>
                  <a:lnTo>
                    <a:pt x="56261" y="435356"/>
                  </a:lnTo>
                  <a:lnTo>
                    <a:pt x="46863" y="426593"/>
                  </a:lnTo>
                  <a:lnTo>
                    <a:pt x="38354" y="416052"/>
                  </a:lnTo>
                  <a:lnTo>
                    <a:pt x="32131" y="40525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604401" y="189364"/>
              <a:ext cx="461345" cy="458157"/>
            </a:xfrm>
            <a:custGeom>
              <a:avLst/>
              <a:gdLst/>
              <a:ahLst/>
              <a:cxnLst/>
              <a:rect l="0" t="0" r="0" b="0"/>
              <a:pathLst>
                <a:path w="461345" h="458157">
                  <a:moveTo>
                    <a:pt x="31434" y="405659"/>
                  </a:moveTo>
                  <a:lnTo>
                    <a:pt x="38831" y="415204"/>
                  </a:lnTo>
                  <a:lnTo>
                    <a:pt x="47152" y="425703"/>
                  </a:lnTo>
                  <a:lnTo>
                    <a:pt x="56397" y="436203"/>
                  </a:lnTo>
                  <a:lnTo>
                    <a:pt x="67492" y="442884"/>
                  </a:lnTo>
                  <a:lnTo>
                    <a:pt x="80434" y="449565"/>
                  </a:lnTo>
                  <a:lnTo>
                    <a:pt x="92454" y="455292"/>
                  </a:lnTo>
                  <a:lnTo>
                    <a:pt x="105397" y="456247"/>
                  </a:lnTo>
                  <a:lnTo>
                    <a:pt x="117416" y="458156"/>
                  </a:lnTo>
                  <a:lnTo>
                    <a:pt x="145152" y="456247"/>
                  </a:lnTo>
                  <a:lnTo>
                    <a:pt x="173813" y="452429"/>
                  </a:lnTo>
                  <a:lnTo>
                    <a:pt x="202473" y="446702"/>
                  </a:lnTo>
                  <a:lnTo>
                    <a:pt x="232983" y="438112"/>
                  </a:lnTo>
                  <a:lnTo>
                    <a:pt x="262568" y="428567"/>
                  </a:lnTo>
                  <a:lnTo>
                    <a:pt x="293078" y="418067"/>
                  </a:lnTo>
                  <a:lnTo>
                    <a:pt x="320814" y="403750"/>
                  </a:lnTo>
                  <a:lnTo>
                    <a:pt x="348550" y="390387"/>
                  </a:lnTo>
                  <a:lnTo>
                    <a:pt x="373512" y="374161"/>
                  </a:lnTo>
                  <a:lnTo>
                    <a:pt x="397551" y="356025"/>
                  </a:lnTo>
                  <a:lnTo>
                    <a:pt x="417890" y="336935"/>
                  </a:lnTo>
                  <a:lnTo>
                    <a:pt x="434532" y="315937"/>
                  </a:lnTo>
                  <a:lnTo>
                    <a:pt x="447475" y="293983"/>
                  </a:lnTo>
                  <a:lnTo>
                    <a:pt x="456721" y="272030"/>
                  </a:lnTo>
                  <a:lnTo>
                    <a:pt x="461344" y="247213"/>
                  </a:lnTo>
                  <a:lnTo>
                    <a:pt x="459494" y="222397"/>
                  </a:lnTo>
                  <a:lnTo>
                    <a:pt x="453023" y="185172"/>
                  </a:lnTo>
                  <a:lnTo>
                    <a:pt x="441928" y="150810"/>
                  </a:lnTo>
                  <a:lnTo>
                    <a:pt x="428985" y="122175"/>
                  </a:lnTo>
                  <a:lnTo>
                    <a:pt x="414192" y="94495"/>
                  </a:lnTo>
                  <a:lnTo>
                    <a:pt x="395702" y="71587"/>
                  </a:lnTo>
                  <a:lnTo>
                    <a:pt x="375362" y="52497"/>
                  </a:lnTo>
                  <a:lnTo>
                    <a:pt x="353173" y="35317"/>
                  </a:lnTo>
                  <a:lnTo>
                    <a:pt x="330059" y="21954"/>
                  </a:lnTo>
                  <a:lnTo>
                    <a:pt x="304172" y="12409"/>
                  </a:lnTo>
                  <a:lnTo>
                    <a:pt x="277361" y="5727"/>
                  </a:lnTo>
                  <a:lnTo>
                    <a:pt x="251473" y="955"/>
                  </a:lnTo>
                  <a:lnTo>
                    <a:pt x="223738" y="0"/>
                  </a:lnTo>
                  <a:lnTo>
                    <a:pt x="194153" y="955"/>
                  </a:lnTo>
                  <a:lnTo>
                    <a:pt x="165492" y="5727"/>
                  </a:lnTo>
                  <a:lnTo>
                    <a:pt x="135907" y="12409"/>
                  </a:lnTo>
                  <a:lnTo>
                    <a:pt x="106322" y="20999"/>
                  </a:lnTo>
                  <a:lnTo>
                    <a:pt x="85982" y="31499"/>
                  </a:lnTo>
                  <a:lnTo>
                    <a:pt x="66567" y="45816"/>
                  </a:lnTo>
                  <a:lnTo>
                    <a:pt x="49925" y="62997"/>
                  </a:lnTo>
                  <a:lnTo>
                    <a:pt x="36057" y="82087"/>
                  </a:lnTo>
                  <a:lnTo>
                    <a:pt x="24962" y="105949"/>
                  </a:lnTo>
                  <a:lnTo>
                    <a:pt x="14792" y="130766"/>
                  </a:lnTo>
                  <a:lnTo>
                    <a:pt x="8321" y="156537"/>
                  </a:lnTo>
                  <a:lnTo>
                    <a:pt x="3698" y="185172"/>
                  </a:lnTo>
                  <a:lnTo>
                    <a:pt x="0" y="212852"/>
                  </a:lnTo>
                  <a:lnTo>
                    <a:pt x="0" y="243395"/>
                  </a:lnTo>
                  <a:lnTo>
                    <a:pt x="924" y="272030"/>
                  </a:lnTo>
                  <a:lnTo>
                    <a:pt x="3698" y="300665"/>
                  </a:lnTo>
                  <a:lnTo>
                    <a:pt x="9246" y="328345"/>
                  </a:lnTo>
                  <a:lnTo>
                    <a:pt x="14792" y="356025"/>
                  </a:lnTo>
                  <a:lnTo>
                    <a:pt x="23114" y="38179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520682" y="517271"/>
              <a:ext cx="208027" cy="210186"/>
            </a:xfrm>
            <a:custGeom>
              <a:avLst/>
              <a:gdLst/>
              <a:ahLst/>
              <a:cxnLst/>
              <a:rect l="0" t="0" r="0" b="0"/>
              <a:pathLst>
                <a:path w="208027" h="210186">
                  <a:moveTo>
                    <a:pt x="0" y="94488"/>
                  </a:moveTo>
                  <a:lnTo>
                    <a:pt x="3683" y="74168"/>
                  </a:lnTo>
                  <a:lnTo>
                    <a:pt x="11430" y="55499"/>
                  </a:lnTo>
                  <a:lnTo>
                    <a:pt x="22606" y="38354"/>
                  </a:lnTo>
                  <a:lnTo>
                    <a:pt x="36195" y="24257"/>
                  </a:lnTo>
                  <a:lnTo>
                    <a:pt x="53086" y="12827"/>
                  </a:lnTo>
                  <a:lnTo>
                    <a:pt x="72009" y="4699"/>
                  </a:lnTo>
                  <a:lnTo>
                    <a:pt x="92456" y="0"/>
                  </a:lnTo>
                  <a:lnTo>
                    <a:pt x="113919" y="0"/>
                  </a:lnTo>
                  <a:lnTo>
                    <a:pt x="133858" y="4064"/>
                  </a:lnTo>
                  <a:lnTo>
                    <a:pt x="152908" y="11938"/>
                  </a:lnTo>
                  <a:lnTo>
                    <a:pt x="169672" y="23368"/>
                  </a:lnTo>
                  <a:lnTo>
                    <a:pt x="183896" y="37338"/>
                  </a:lnTo>
                  <a:lnTo>
                    <a:pt x="195453" y="53975"/>
                  </a:lnTo>
                  <a:lnTo>
                    <a:pt x="203327" y="73152"/>
                  </a:lnTo>
                  <a:lnTo>
                    <a:pt x="208026" y="94488"/>
                  </a:lnTo>
                  <a:lnTo>
                    <a:pt x="208026" y="115824"/>
                  </a:lnTo>
                  <a:lnTo>
                    <a:pt x="204470" y="136017"/>
                  </a:lnTo>
                  <a:lnTo>
                    <a:pt x="196469" y="154813"/>
                  </a:lnTo>
                  <a:lnTo>
                    <a:pt x="185420" y="171958"/>
                  </a:lnTo>
                  <a:lnTo>
                    <a:pt x="171196" y="185928"/>
                  </a:lnTo>
                  <a:lnTo>
                    <a:pt x="154940" y="197358"/>
                  </a:lnTo>
                  <a:lnTo>
                    <a:pt x="136017" y="205613"/>
                  </a:lnTo>
                  <a:lnTo>
                    <a:pt x="115062" y="209804"/>
                  </a:lnTo>
                  <a:lnTo>
                    <a:pt x="94107" y="210185"/>
                  </a:lnTo>
                  <a:lnTo>
                    <a:pt x="74041" y="206121"/>
                  </a:lnTo>
                  <a:lnTo>
                    <a:pt x="55118" y="198501"/>
                  </a:lnTo>
                  <a:lnTo>
                    <a:pt x="38354" y="186944"/>
                  </a:lnTo>
                  <a:lnTo>
                    <a:pt x="24130" y="172974"/>
                  </a:lnTo>
                  <a:lnTo>
                    <a:pt x="12573" y="156210"/>
                  </a:lnTo>
                  <a:lnTo>
                    <a:pt x="4191" y="137160"/>
                  </a:lnTo>
                  <a:lnTo>
                    <a:pt x="0" y="11620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520266" y="516755"/>
              <a:ext cx="208945" cy="209988"/>
            </a:xfrm>
            <a:custGeom>
              <a:avLst/>
              <a:gdLst/>
              <a:ahLst/>
              <a:cxnLst/>
              <a:rect l="0" t="0" r="0" b="0"/>
              <a:pathLst>
                <a:path w="208945" h="209988">
                  <a:moveTo>
                    <a:pt x="0" y="116447"/>
                  </a:moveTo>
                  <a:lnTo>
                    <a:pt x="4623" y="137446"/>
                  </a:lnTo>
                  <a:lnTo>
                    <a:pt x="12944" y="156536"/>
                  </a:lnTo>
                  <a:lnTo>
                    <a:pt x="24038" y="172762"/>
                  </a:lnTo>
                  <a:lnTo>
                    <a:pt x="38830" y="187080"/>
                  </a:lnTo>
                  <a:lnTo>
                    <a:pt x="56397" y="199488"/>
                  </a:lnTo>
                  <a:lnTo>
                    <a:pt x="73962" y="206169"/>
                  </a:lnTo>
                  <a:lnTo>
                    <a:pt x="95226" y="209987"/>
                  </a:lnTo>
                  <a:lnTo>
                    <a:pt x="115566" y="209987"/>
                  </a:lnTo>
                  <a:lnTo>
                    <a:pt x="136831" y="206169"/>
                  </a:lnTo>
                  <a:lnTo>
                    <a:pt x="156246" y="197579"/>
                  </a:lnTo>
                  <a:lnTo>
                    <a:pt x="171038" y="187080"/>
                  </a:lnTo>
                  <a:lnTo>
                    <a:pt x="184906" y="171808"/>
                  </a:lnTo>
                  <a:lnTo>
                    <a:pt x="196001" y="155581"/>
                  </a:lnTo>
                  <a:lnTo>
                    <a:pt x="204321" y="135537"/>
                  </a:lnTo>
                  <a:lnTo>
                    <a:pt x="208944" y="116447"/>
                  </a:lnTo>
                  <a:lnTo>
                    <a:pt x="208944" y="94494"/>
                  </a:lnTo>
                  <a:lnTo>
                    <a:pt x="203396" y="74450"/>
                  </a:lnTo>
                  <a:lnTo>
                    <a:pt x="196001" y="54405"/>
                  </a:lnTo>
                  <a:lnTo>
                    <a:pt x="183982" y="37225"/>
                  </a:lnTo>
                  <a:lnTo>
                    <a:pt x="170114" y="22907"/>
                  </a:lnTo>
                  <a:lnTo>
                    <a:pt x="153472" y="12408"/>
                  </a:lnTo>
                  <a:lnTo>
                    <a:pt x="134057" y="3817"/>
                  </a:lnTo>
                  <a:lnTo>
                    <a:pt x="114642" y="0"/>
                  </a:lnTo>
                  <a:lnTo>
                    <a:pt x="93378" y="0"/>
                  </a:lnTo>
                  <a:lnTo>
                    <a:pt x="73038" y="5726"/>
                  </a:lnTo>
                  <a:lnTo>
                    <a:pt x="53622" y="13362"/>
                  </a:lnTo>
                  <a:lnTo>
                    <a:pt x="36057" y="24816"/>
                  </a:lnTo>
                  <a:lnTo>
                    <a:pt x="22189" y="38179"/>
                  </a:lnTo>
                  <a:lnTo>
                    <a:pt x="11095" y="56314"/>
                  </a:lnTo>
                  <a:lnTo>
                    <a:pt x="4623" y="74450"/>
                  </a:lnTo>
                  <a:lnTo>
                    <a:pt x="0" y="9449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533255" y="530098"/>
              <a:ext cx="187580" cy="189231"/>
            </a:xfrm>
            <a:custGeom>
              <a:avLst/>
              <a:gdLst/>
              <a:ahLst/>
              <a:cxnLst/>
              <a:rect l="0" t="0" r="0" b="0"/>
              <a:pathLst>
                <a:path w="187580" h="189231">
                  <a:moveTo>
                    <a:pt x="0" y="85217"/>
                  </a:moveTo>
                  <a:lnTo>
                    <a:pt x="3683" y="66548"/>
                  </a:lnTo>
                  <a:lnTo>
                    <a:pt x="10541" y="49911"/>
                  </a:lnTo>
                  <a:lnTo>
                    <a:pt x="20447" y="34417"/>
                  </a:lnTo>
                  <a:lnTo>
                    <a:pt x="33020" y="21336"/>
                  </a:lnTo>
                  <a:lnTo>
                    <a:pt x="47879" y="11049"/>
                  </a:lnTo>
                  <a:lnTo>
                    <a:pt x="65278" y="3683"/>
                  </a:lnTo>
                  <a:lnTo>
                    <a:pt x="83566" y="0"/>
                  </a:lnTo>
                  <a:lnTo>
                    <a:pt x="102997" y="0"/>
                  </a:lnTo>
                  <a:lnTo>
                    <a:pt x="120777" y="3683"/>
                  </a:lnTo>
                  <a:lnTo>
                    <a:pt x="137668" y="10541"/>
                  </a:lnTo>
                  <a:lnTo>
                    <a:pt x="152908" y="20828"/>
                  </a:lnTo>
                  <a:lnTo>
                    <a:pt x="165989" y="33274"/>
                  </a:lnTo>
                  <a:lnTo>
                    <a:pt x="176022" y="48387"/>
                  </a:lnTo>
                  <a:lnTo>
                    <a:pt x="183388" y="66040"/>
                  </a:lnTo>
                  <a:lnTo>
                    <a:pt x="187579" y="84709"/>
                  </a:lnTo>
                  <a:lnTo>
                    <a:pt x="187579" y="104013"/>
                  </a:lnTo>
                  <a:lnTo>
                    <a:pt x="183896" y="122047"/>
                  </a:lnTo>
                  <a:lnTo>
                    <a:pt x="177038" y="139319"/>
                  </a:lnTo>
                  <a:lnTo>
                    <a:pt x="167132" y="154432"/>
                  </a:lnTo>
                  <a:lnTo>
                    <a:pt x="154432" y="167386"/>
                  </a:lnTo>
                  <a:lnTo>
                    <a:pt x="139700" y="177800"/>
                  </a:lnTo>
                  <a:lnTo>
                    <a:pt x="122428" y="185039"/>
                  </a:lnTo>
                  <a:lnTo>
                    <a:pt x="104013" y="189230"/>
                  </a:lnTo>
                  <a:lnTo>
                    <a:pt x="85090" y="189230"/>
                  </a:lnTo>
                  <a:lnTo>
                    <a:pt x="66675" y="185674"/>
                  </a:lnTo>
                  <a:lnTo>
                    <a:pt x="49911" y="178308"/>
                  </a:lnTo>
                  <a:lnTo>
                    <a:pt x="34671" y="168402"/>
                  </a:lnTo>
                  <a:lnTo>
                    <a:pt x="22098" y="155448"/>
                  </a:lnTo>
                  <a:lnTo>
                    <a:pt x="11557" y="140462"/>
                  </a:lnTo>
                  <a:lnTo>
                    <a:pt x="4191" y="123190"/>
                  </a:lnTo>
                  <a:lnTo>
                    <a:pt x="508" y="1040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533210" y="530117"/>
              <a:ext cx="187682" cy="188036"/>
            </a:xfrm>
            <a:custGeom>
              <a:avLst/>
              <a:gdLst/>
              <a:ahLst/>
              <a:cxnLst/>
              <a:rect l="0" t="0" r="0" b="0"/>
              <a:pathLst>
                <a:path w="187682" h="188036">
                  <a:moveTo>
                    <a:pt x="924" y="103085"/>
                  </a:moveTo>
                  <a:lnTo>
                    <a:pt x="3698" y="122175"/>
                  </a:lnTo>
                  <a:lnTo>
                    <a:pt x="11095" y="140311"/>
                  </a:lnTo>
                  <a:lnTo>
                    <a:pt x="22189" y="155582"/>
                  </a:lnTo>
                  <a:lnTo>
                    <a:pt x="34208" y="167991"/>
                  </a:lnTo>
                  <a:lnTo>
                    <a:pt x="49925" y="177536"/>
                  </a:lnTo>
                  <a:lnTo>
                    <a:pt x="66567" y="186126"/>
                  </a:lnTo>
                  <a:lnTo>
                    <a:pt x="85058" y="188035"/>
                  </a:lnTo>
                  <a:lnTo>
                    <a:pt x="104473" y="188035"/>
                  </a:lnTo>
                  <a:lnTo>
                    <a:pt x="122039" y="184217"/>
                  </a:lnTo>
                  <a:lnTo>
                    <a:pt x="140530" y="177536"/>
                  </a:lnTo>
                  <a:lnTo>
                    <a:pt x="154398" y="166082"/>
                  </a:lnTo>
                  <a:lnTo>
                    <a:pt x="166417" y="153673"/>
                  </a:lnTo>
                  <a:lnTo>
                    <a:pt x="177511" y="139356"/>
                  </a:lnTo>
                  <a:lnTo>
                    <a:pt x="183058" y="122175"/>
                  </a:lnTo>
                  <a:lnTo>
                    <a:pt x="187681" y="103085"/>
                  </a:lnTo>
                  <a:lnTo>
                    <a:pt x="187681" y="83996"/>
                  </a:lnTo>
                  <a:lnTo>
                    <a:pt x="183058" y="65860"/>
                  </a:lnTo>
                  <a:lnTo>
                    <a:pt x="176586" y="48679"/>
                  </a:lnTo>
                  <a:lnTo>
                    <a:pt x="165492" y="33408"/>
                  </a:lnTo>
                  <a:lnTo>
                    <a:pt x="152549" y="20999"/>
                  </a:lnTo>
                  <a:lnTo>
                    <a:pt x="137756" y="9545"/>
                  </a:lnTo>
                  <a:lnTo>
                    <a:pt x="121115" y="2864"/>
                  </a:lnTo>
                  <a:lnTo>
                    <a:pt x="102624" y="0"/>
                  </a:lnTo>
                  <a:lnTo>
                    <a:pt x="83208" y="0"/>
                  </a:lnTo>
                  <a:lnTo>
                    <a:pt x="65642" y="2864"/>
                  </a:lnTo>
                  <a:lnTo>
                    <a:pt x="47152" y="11454"/>
                  </a:lnTo>
                  <a:lnTo>
                    <a:pt x="33284" y="20999"/>
                  </a:lnTo>
                  <a:lnTo>
                    <a:pt x="20340" y="34362"/>
                  </a:lnTo>
                  <a:lnTo>
                    <a:pt x="11095" y="49634"/>
                  </a:lnTo>
                  <a:lnTo>
                    <a:pt x="3698" y="65860"/>
                  </a:lnTo>
                  <a:lnTo>
                    <a:pt x="0" y="849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245676" y="566388"/>
              <a:ext cx="255174" cy="22909"/>
            </a:xfrm>
            <a:custGeom>
              <a:avLst/>
              <a:gdLst/>
              <a:ahLst/>
              <a:cxnLst/>
              <a:rect l="0" t="0" r="0" b="0"/>
              <a:pathLst>
                <a:path w="255174" h="22909">
                  <a:moveTo>
                    <a:pt x="255173" y="20044"/>
                  </a:moveTo>
                  <a:lnTo>
                    <a:pt x="223738" y="21953"/>
                  </a:lnTo>
                  <a:lnTo>
                    <a:pt x="190455" y="22908"/>
                  </a:lnTo>
                  <a:lnTo>
                    <a:pt x="122039" y="21953"/>
                  </a:lnTo>
                  <a:lnTo>
                    <a:pt x="89681" y="19090"/>
                  </a:lnTo>
                  <a:lnTo>
                    <a:pt x="58246" y="13363"/>
                  </a:lnTo>
                  <a:lnTo>
                    <a:pt x="27736" y="7636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231811" y="532981"/>
              <a:ext cx="277362" cy="49634"/>
            </a:xfrm>
            <a:custGeom>
              <a:avLst/>
              <a:gdLst/>
              <a:ahLst/>
              <a:cxnLst/>
              <a:rect l="0" t="0" r="0" b="0"/>
              <a:pathLst>
                <a:path w="277362" h="49634">
                  <a:moveTo>
                    <a:pt x="277361" y="49633"/>
                  </a:moveTo>
                  <a:lnTo>
                    <a:pt x="244077" y="45815"/>
                  </a:lnTo>
                  <a:lnTo>
                    <a:pt x="210794" y="41043"/>
                  </a:lnTo>
                  <a:lnTo>
                    <a:pt x="138681" y="30544"/>
                  </a:lnTo>
                  <a:lnTo>
                    <a:pt x="67491" y="16226"/>
                  </a:lnTo>
                  <a:lnTo>
                    <a:pt x="33283" y="8590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224415" y="490029"/>
              <a:ext cx="290308" cy="88768"/>
            </a:xfrm>
            <a:custGeom>
              <a:avLst/>
              <a:gdLst/>
              <a:ahLst/>
              <a:cxnLst/>
              <a:rect l="0" t="0" r="0" b="0"/>
              <a:pathLst>
                <a:path w="290308" h="88768">
                  <a:moveTo>
                    <a:pt x="290307" y="88767"/>
                  </a:moveTo>
                  <a:lnTo>
                    <a:pt x="257023" y="78268"/>
                  </a:lnTo>
                  <a:lnTo>
                    <a:pt x="223739" y="68723"/>
                  </a:lnTo>
                  <a:lnTo>
                    <a:pt x="187682" y="58224"/>
                  </a:lnTo>
                  <a:lnTo>
                    <a:pt x="149776" y="46770"/>
                  </a:lnTo>
                  <a:lnTo>
                    <a:pt x="74889" y="23862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224415" y="443259"/>
              <a:ext cx="294928" cy="132675"/>
            </a:xfrm>
            <a:custGeom>
              <a:avLst/>
              <a:gdLst/>
              <a:ahLst/>
              <a:cxnLst/>
              <a:rect l="0" t="0" r="0" b="0"/>
              <a:pathLst>
                <a:path w="294928" h="132675">
                  <a:moveTo>
                    <a:pt x="294927" y="132674"/>
                  </a:moveTo>
                  <a:lnTo>
                    <a:pt x="264417" y="115493"/>
                  </a:lnTo>
                  <a:lnTo>
                    <a:pt x="229285" y="101176"/>
                  </a:lnTo>
                  <a:lnTo>
                    <a:pt x="195077" y="83041"/>
                  </a:lnTo>
                  <a:lnTo>
                    <a:pt x="157171" y="66814"/>
                  </a:lnTo>
                  <a:lnTo>
                    <a:pt x="79511" y="32453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232736" y="395534"/>
              <a:ext cx="290306" cy="175628"/>
            </a:xfrm>
            <a:custGeom>
              <a:avLst/>
              <a:gdLst/>
              <a:ahLst/>
              <a:cxnLst/>
              <a:rect l="0" t="0" r="0" b="0"/>
              <a:pathLst>
                <a:path w="290306" h="175628">
                  <a:moveTo>
                    <a:pt x="290305" y="175627"/>
                  </a:moveTo>
                  <a:lnTo>
                    <a:pt x="261645" y="155582"/>
                  </a:lnTo>
                  <a:lnTo>
                    <a:pt x="228362" y="131720"/>
                  </a:lnTo>
                  <a:lnTo>
                    <a:pt x="195078" y="109767"/>
                  </a:lnTo>
                  <a:lnTo>
                    <a:pt x="159021" y="86859"/>
                  </a:lnTo>
                  <a:lnTo>
                    <a:pt x="82284" y="41043"/>
                  </a:lnTo>
                  <a:lnTo>
                    <a:pt x="41604" y="20999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251224" y="350673"/>
              <a:ext cx="276435" cy="215716"/>
            </a:xfrm>
            <a:custGeom>
              <a:avLst/>
              <a:gdLst/>
              <a:ahLst/>
              <a:cxnLst/>
              <a:rect l="0" t="0" r="0" b="0"/>
              <a:pathLst>
                <a:path w="276435" h="215716">
                  <a:moveTo>
                    <a:pt x="276434" y="215715"/>
                  </a:moveTo>
                  <a:lnTo>
                    <a:pt x="248698" y="188990"/>
                  </a:lnTo>
                  <a:lnTo>
                    <a:pt x="218189" y="161309"/>
                  </a:lnTo>
                  <a:lnTo>
                    <a:pt x="185830" y="134583"/>
                  </a:lnTo>
                  <a:lnTo>
                    <a:pt x="152547" y="104994"/>
                  </a:lnTo>
                  <a:lnTo>
                    <a:pt x="116490" y="78269"/>
                  </a:lnTo>
                  <a:lnTo>
                    <a:pt x="78585" y="50588"/>
                  </a:lnTo>
                  <a:lnTo>
                    <a:pt x="39755" y="23863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9278964" y="311539"/>
              <a:ext cx="252401" cy="249123"/>
            </a:xfrm>
            <a:custGeom>
              <a:avLst/>
              <a:gdLst/>
              <a:ahLst/>
              <a:cxnLst/>
              <a:rect l="0" t="0" r="0" b="0"/>
              <a:pathLst>
                <a:path w="252401" h="249123">
                  <a:moveTo>
                    <a:pt x="252400" y="249122"/>
                  </a:moveTo>
                  <a:lnTo>
                    <a:pt x="227437" y="217624"/>
                  </a:lnTo>
                  <a:lnTo>
                    <a:pt x="199701" y="186126"/>
                  </a:lnTo>
                  <a:lnTo>
                    <a:pt x="171041" y="152719"/>
                  </a:lnTo>
                  <a:lnTo>
                    <a:pt x="140531" y="121220"/>
                  </a:lnTo>
                  <a:lnTo>
                    <a:pt x="106322" y="89722"/>
                  </a:lnTo>
                  <a:lnTo>
                    <a:pt x="73038" y="58224"/>
                  </a:lnTo>
                  <a:lnTo>
                    <a:pt x="36981" y="28635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315943" y="285768"/>
              <a:ext cx="218195" cy="266304"/>
            </a:xfrm>
            <a:custGeom>
              <a:avLst/>
              <a:gdLst/>
              <a:ahLst/>
              <a:cxnLst/>
              <a:rect l="0" t="0" r="0" b="0"/>
              <a:pathLst>
                <a:path w="218195" h="266304">
                  <a:moveTo>
                    <a:pt x="218194" y="266303"/>
                  </a:moveTo>
                  <a:lnTo>
                    <a:pt x="197854" y="231941"/>
                  </a:lnTo>
                  <a:lnTo>
                    <a:pt x="175664" y="196625"/>
                  </a:lnTo>
                  <a:lnTo>
                    <a:pt x="150702" y="162263"/>
                  </a:lnTo>
                  <a:lnTo>
                    <a:pt x="123889" y="125993"/>
                  </a:lnTo>
                  <a:lnTo>
                    <a:pt x="95228" y="91631"/>
                  </a:lnTo>
                  <a:lnTo>
                    <a:pt x="65642" y="60133"/>
                  </a:lnTo>
                  <a:lnTo>
                    <a:pt x="33283" y="28635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365870" y="274314"/>
              <a:ext cx="172893" cy="267258"/>
            </a:xfrm>
            <a:custGeom>
              <a:avLst/>
              <a:gdLst/>
              <a:ahLst/>
              <a:cxnLst/>
              <a:rect l="0" t="0" r="0" b="0"/>
              <a:pathLst>
                <a:path w="172893" h="267258">
                  <a:moveTo>
                    <a:pt x="172892" y="267257"/>
                  </a:moveTo>
                  <a:lnTo>
                    <a:pt x="157174" y="230987"/>
                  </a:lnTo>
                  <a:lnTo>
                    <a:pt x="139608" y="193762"/>
                  </a:lnTo>
                  <a:lnTo>
                    <a:pt x="120192" y="156536"/>
                  </a:lnTo>
                  <a:lnTo>
                    <a:pt x="98927" y="122175"/>
                  </a:lnTo>
                  <a:lnTo>
                    <a:pt x="76739" y="87813"/>
                  </a:lnTo>
                  <a:lnTo>
                    <a:pt x="51775" y="55360"/>
                  </a:lnTo>
                  <a:lnTo>
                    <a:pt x="26812" y="26726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427813" y="282904"/>
              <a:ext cx="116493" cy="246260"/>
            </a:xfrm>
            <a:custGeom>
              <a:avLst/>
              <a:gdLst/>
              <a:ahLst/>
              <a:cxnLst/>
              <a:rect l="0" t="0" r="0" b="0"/>
              <a:pathLst>
                <a:path w="116493" h="246260">
                  <a:moveTo>
                    <a:pt x="116492" y="246259"/>
                  </a:moveTo>
                  <a:lnTo>
                    <a:pt x="106322" y="209034"/>
                  </a:lnTo>
                  <a:lnTo>
                    <a:pt x="94303" y="171809"/>
                  </a:lnTo>
                  <a:lnTo>
                    <a:pt x="81359" y="136492"/>
                  </a:lnTo>
                  <a:lnTo>
                    <a:pt x="67491" y="103085"/>
                  </a:lnTo>
                  <a:lnTo>
                    <a:pt x="52699" y="71587"/>
                  </a:lnTo>
                  <a:lnTo>
                    <a:pt x="36057" y="43907"/>
                  </a:lnTo>
                  <a:lnTo>
                    <a:pt x="17566" y="19090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567421" y="764922"/>
              <a:ext cx="24037" cy="252941"/>
            </a:xfrm>
            <a:custGeom>
              <a:avLst/>
              <a:gdLst/>
              <a:ahLst/>
              <a:cxnLst/>
              <a:rect l="0" t="0" r="0" b="0"/>
              <a:pathLst>
                <a:path w="24037" h="252941">
                  <a:moveTo>
                    <a:pt x="21263" y="0"/>
                  </a:moveTo>
                  <a:lnTo>
                    <a:pt x="24036" y="32453"/>
                  </a:lnTo>
                  <a:lnTo>
                    <a:pt x="24036" y="64905"/>
                  </a:lnTo>
                  <a:lnTo>
                    <a:pt x="23112" y="132674"/>
                  </a:lnTo>
                  <a:lnTo>
                    <a:pt x="20338" y="164172"/>
                  </a:lnTo>
                  <a:lnTo>
                    <a:pt x="15716" y="195671"/>
                  </a:lnTo>
                  <a:lnTo>
                    <a:pt x="9245" y="226214"/>
                  </a:lnTo>
                  <a:lnTo>
                    <a:pt x="0" y="25294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535983" y="757286"/>
              <a:ext cx="49927" cy="274894"/>
            </a:xfrm>
            <a:custGeom>
              <a:avLst/>
              <a:gdLst/>
              <a:ahLst/>
              <a:cxnLst/>
              <a:rect l="0" t="0" r="0" b="0"/>
              <a:pathLst>
                <a:path w="49927" h="274894">
                  <a:moveTo>
                    <a:pt x="49926" y="0"/>
                  </a:moveTo>
                  <a:lnTo>
                    <a:pt x="46227" y="32453"/>
                  </a:lnTo>
                  <a:lnTo>
                    <a:pt x="41604" y="65860"/>
                  </a:lnTo>
                  <a:lnTo>
                    <a:pt x="30510" y="137447"/>
                  </a:lnTo>
                  <a:lnTo>
                    <a:pt x="16642" y="207124"/>
                  </a:lnTo>
                  <a:lnTo>
                    <a:pt x="8321" y="241486"/>
                  </a:lnTo>
                  <a:lnTo>
                    <a:pt x="0" y="274893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492530" y="751559"/>
              <a:ext cx="89681" cy="287303"/>
            </a:xfrm>
            <a:custGeom>
              <a:avLst/>
              <a:gdLst/>
              <a:ahLst/>
              <a:cxnLst/>
              <a:rect l="0" t="0" r="0" b="0"/>
              <a:pathLst>
                <a:path w="89681" h="287303">
                  <a:moveTo>
                    <a:pt x="89680" y="0"/>
                  </a:moveTo>
                  <a:lnTo>
                    <a:pt x="79510" y="31498"/>
                  </a:lnTo>
                  <a:lnTo>
                    <a:pt x="69340" y="65860"/>
                  </a:lnTo>
                  <a:lnTo>
                    <a:pt x="58245" y="102131"/>
                  </a:lnTo>
                  <a:lnTo>
                    <a:pt x="47151" y="139356"/>
                  </a:lnTo>
                  <a:lnTo>
                    <a:pt x="24038" y="212851"/>
                  </a:lnTo>
                  <a:lnTo>
                    <a:pt x="0" y="287302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445379" y="747741"/>
              <a:ext cx="132211" cy="291120"/>
            </a:xfrm>
            <a:custGeom>
              <a:avLst/>
              <a:gdLst/>
              <a:ahLst/>
              <a:cxnLst/>
              <a:rect l="0" t="0" r="0" b="0"/>
              <a:pathLst>
                <a:path w="132211" h="291120">
                  <a:moveTo>
                    <a:pt x="132210" y="0"/>
                  </a:moveTo>
                  <a:lnTo>
                    <a:pt x="116492" y="29589"/>
                  </a:lnTo>
                  <a:lnTo>
                    <a:pt x="99851" y="63951"/>
                  </a:lnTo>
                  <a:lnTo>
                    <a:pt x="83209" y="98313"/>
                  </a:lnTo>
                  <a:lnTo>
                    <a:pt x="66568" y="135538"/>
                  </a:lnTo>
                  <a:lnTo>
                    <a:pt x="32359" y="212851"/>
                  </a:lnTo>
                  <a:lnTo>
                    <a:pt x="0" y="291119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397304" y="742014"/>
              <a:ext cx="176587" cy="287303"/>
            </a:xfrm>
            <a:custGeom>
              <a:avLst/>
              <a:gdLst/>
              <a:ahLst/>
              <a:cxnLst/>
              <a:rect l="0" t="0" r="0" b="0"/>
              <a:pathLst>
                <a:path w="176587" h="287303">
                  <a:moveTo>
                    <a:pt x="176586" y="0"/>
                  </a:moveTo>
                  <a:lnTo>
                    <a:pt x="155322" y="30544"/>
                  </a:lnTo>
                  <a:lnTo>
                    <a:pt x="133134" y="62042"/>
                  </a:lnTo>
                  <a:lnTo>
                    <a:pt x="109095" y="96404"/>
                  </a:lnTo>
                  <a:lnTo>
                    <a:pt x="86906" y="131720"/>
                  </a:lnTo>
                  <a:lnTo>
                    <a:pt x="41604" y="209034"/>
                  </a:lnTo>
                  <a:lnTo>
                    <a:pt x="20340" y="247213"/>
                  </a:lnTo>
                  <a:lnTo>
                    <a:pt x="0" y="287302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351076" y="739151"/>
              <a:ext cx="218194" cy="273940"/>
            </a:xfrm>
            <a:custGeom>
              <a:avLst/>
              <a:gdLst/>
              <a:ahLst/>
              <a:cxnLst/>
              <a:rect l="0" t="0" r="0" b="0"/>
              <a:pathLst>
                <a:path w="218194" h="273940">
                  <a:moveTo>
                    <a:pt x="218193" y="0"/>
                  </a:moveTo>
                  <a:lnTo>
                    <a:pt x="190457" y="27680"/>
                  </a:lnTo>
                  <a:lnTo>
                    <a:pt x="162720" y="58224"/>
                  </a:lnTo>
                  <a:lnTo>
                    <a:pt x="134984" y="89722"/>
                  </a:lnTo>
                  <a:lnTo>
                    <a:pt x="107247" y="122175"/>
                  </a:lnTo>
                  <a:lnTo>
                    <a:pt x="79511" y="158445"/>
                  </a:lnTo>
                  <a:lnTo>
                    <a:pt x="51774" y="195671"/>
                  </a:lnTo>
                  <a:lnTo>
                    <a:pt x="24963" y="233850"/>
                  </a:lnTo>
                  <a:lnTo>
                    <a:pt x="0" y="273939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312244" y="735333"/>
              <a:ext cx="249627" cy="250077"/>
            </a:xfrm>
            <a:custGeom>
              <a:avLst/>
              <a:gdLst/>
              <a:ahLst/>
              <a:cxnLst/>
              <a:rect l="0" t="0" r="0" b="0"/>
              <a:pathLst>
                <a:path w="249627" h="250077">
                  <a:moveTo>
                    <a:pt x="249626" y="0"/>
                  </a:moveTo>
                  <a:lnTo>
                    <a:pt x="219116" y="24817"/>
                  </a:lnTo>
                  <a:lnTo>
                    <a:pt x="187682" y="50588"/>
                  </a:lnTo>
                  <a:lnTo>
                    <a:pt x="154398" y="79223"/>
                  </a:lnTo>
                  <a:lnTo>
                    <a:pt x="122039" y="109766"/>
                  </a:lnTo>
                  <a:lnTo>
                    <a:pt x="88756" y="143173"/>
                  </a:lnTo>
                  <a:lnTo>
                    <a:pt x="58246" y="177535"/>
                  </a:lnTo>
                  <a:lnTo>
                    <a:pt x="27736" y="212851"/>
                  </a:lnTo>
                  <a:lnTo>
                    <a:pt x="0" y="250076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285435" y="730560"/>
              <a:ext cx="269965" cy="216671"/>
            </a:xfrm>
            <a:custGeom>
              <a:avLst/>
              <a:gdLst/>
              <a:ahLst/>
              <a:cxnLst/>
              <a:rect l="0" t="0" r="0" b="0"/>
              <a:pathLst>
                <a:path w="269965" h="216671">
                  <a:moveTo>
                    <a:pt x="269964" y="0"/>
                  </a:moveTo>
                  <a:lnTo>
                    <a:pt x="233907" y="20999"/>
                  </a:lnTo>
                  <a:lnTo>
                    <a:pt x="198775" y="44861"/>
                  </a:lnTo>
                  <a:lnTo>
                    <a:pt x="162718" y="68724"/>
                  </a:lnTo>
                  <a:lnTo>
                    <a:pt x="128510" y="95449"/>
                  </a:lnTo>
                  <a:lnTo>
                    <a:pt x="93378" y="123130"/>
                  </a:lnTo>
                  <a:lnTo>
                    <a:pt x="60095" y="152719"/>
                  </a:lnTo>
                  <a:lnTo>
                    <a:pt x="29585" y="183263"/>
                  </a:lnTo>
                  <a:lnTo>
                    <a:pt x="0" y="21667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273414" y="728651"/>
              <a:ext cx="270890" cy="169901"/>
            </a:xfrm>
            <a:custGeom>
              <a:avLst/>
              <a:gdLst/>
              <a:ahLst/>
              <a:cxnLst/>
              <a:rect l="0" t="0" r="0" b="0"/>
              <a:pathLst>
                <a:path w="270890" h="169901">
                  <a:moveTo>
                    <a:pt x="270889" y="0"/>
                  </a:moveTo>
                  <a:lnTo>
                    <a:pt x="232983" y="14318"/>
                  </a:lnTo>
                  <a:lnTo>
                    <a:pt x="196002" y="32453"/>
                  </a:lnTo>
                  <a:lnTo>
                    <a:pt x="159945" y="51543"/>
                  </a:lnTo>
                  <a:lnTo>
                    <a:pt x="123888" y="72542"/>
                  </a:lnTo>
                  <a:lnTo>
                    <a:pt x="88756" y="94495"/>
                  </a:lnTo>
                  <a:lnTo>
                    <a:pt x="56397" y="119312"/>
                  </a:lnTo>
                  <a:lnTo>
                    <a:pt x="27736" y="144128"/>
                  </a:lnTo>
                  <a:lnTo>
                    <a:pt x="0" y="16990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281735" y="722925"/>
              <a:ext cx="249626" cy="115494"/>
            </a:xfrm>
            <a:custGeom>
              <a:avLst/>
              <a:gdLst/>
              <a:ahLst/>
              <a:cxnLst/>
              <a:rect l="0" t="0" r="0" b="0"/>
              <a:pathLst>
                <a:path w="249626" h="115494">
                  <a:moveTo>
                    <a:pt x="249625" y="0"/>
                  </a:moveTo>
                  <a:lnTo>
                    <a:pt x="210794" y="10499"/>
                  </a:lnTo>
                  <a:lnTo>
                    <a:pt x="173813" y="21953"/>
                  </a:lnTo>
                  <a:lnTo>
                    <a:pt x="138681" y="34361"/>
                  </a:lnTo>
                  <a:lnTo>
                    <a:pt x="103548" y="49633"/>
                  </a:lnTo>
                  <a:lnTo>
                    <a:pt x="73039" y="62996"/>
                  </a:lnTo>
                  <a:lnTo>
                    <a:pt x="44378" y="79222"/>
                  </a:lnTo>
                  <a:lnTo>
                    <a:pt x="19415" y="97358"/>
                  </a:lnTo>
                  <a:lnTo>
                    <a:pt x="0" y="115493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745854" y="677109"/>
              <a:ext cx="257023" cy="23863"/>
            </a:xfrm>
            <a:custGeom>
              <a:avLst/>
              <a:gdLst/>
              <a:ahLst/>
              <a:cxnLst/>
              <a:rect l="0" t="0" r="0" b="0"/>
              <a:pathLst>
                <a:path w="257023" h="23863">
                  <a:moveTo>
                    <a:pt x="0" y="2863"/>
                  </a:moveTo>
                  <a:lnTo>
                    <a:pt x="32359" y="0"/>
                  </a:lnTo>
                  <a:lnTo>
                    <a:pt x="65642" y="0"/>
                  </a:lnTo>
                  <a:lnTo>
                    <a:pt x="133134" y="1909"/>
                  </a:lnTo>
                  <a:lnTo>
                    <a:pt x="166418" y="4772"/>
                  </a:lnTo>
                  <a:lnTo>
                    <a:pt x="198776" y="9545"/>
                  </a:lnTo>
                  <a:lnTo>
                    <a:pt x="229286" y="15272"/>
                  </a:lnTo>
                  <a:lnTo>
                    <a:pt x="257022" y="23862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738459" y="683790"/>
              <a:ext cx="277360" cy="48681"/>
            </a:xfrm>
            <a:custGeom>
              <a:avLst/>
              <a:gdLst/>
              <a:ahLst/>
              <a:cxnLst/>
              <a:rect l="0" t="0" r="0" b="0"/>
              <a:pathLst>
                <a:path w="277360" h="48681">
                  <a:moveTo>
                    <a:pt x="0" y="0"/>
                  </a:moveTo>
                  <a:lnTo>
                    <a:pt x="32359" y="2864"/>
                  </a:lnTo>
                  <a:lnTo>
                    <a:pt x="65642" y="7636"/>
                  </a:lnTo>
                  <a:lnTo>
                    <a:pt x="137754" y="18136"/>
                  </a:lnTo>
                  <a:lnTo>
                    <a:pt x="210793" y="32453"/>
                  </a:lnTo>
                  <a:lnTo>
                    <a:pt x="245001" y="40089"/>
                  </a:lnTo>
                  <a:lnTo>
                    <a:pt x="277359" y="4868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731987" y="688563"/>
              <a:ext cx="290306" cy="86860"/>
            </a:xfrm>
            <a:custGeom>
              <a:avLst/>
              <a:gdLst/>
              <a:ahLst/>
              <a:cxnLst/>
              <a:rect l="0" t="0" r="0" b="0"/>
              <a:pathLst>
                <a:path w="290306" h="86860">
                  <a:moveTo>
                    <a:pt x="0" y="0"/>
                  </a:moveTo>
                  <a:lnTo>
                    <a:pt x="33283" y="7636"/>
                  </a:lnTo>
                  <a:lnTo>
                    <a:pt x="66567" y="19090"/>
                  </a:lnTo>
                  <a:lnTo>
                    <a:pt x="102624" y="28635"/>
                  </a:lnTo>
                  <a:lnTo>
                    <a:pt x="140530" y="40089"/>
                  </a:lnTo>
                  <a:lnTo>
                    <a:pt x="215417" y="62996"/>
                  </a:lnTo>
                  <a:lnTo>
                    <a:pt x="290305" y="86859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727363" y="691426"/>
              <a:ext cx="294927" cy="129812"/>
            </a:xfrm>
            <a:custGeom>
              <a:avLst/>
              <a:gdLst/>
              <a:ahLst/>
              <a:cxnLst/>
              <a:rect l="0" t="0" r="0" b="0"/>
              <a:pathLst>
                <a:path w="294927" h="129812">
                  <a:moveTo>
                    <a:pt x="0" y="0"/>
                  </a:moveTo>
                  <a:lnTo>
                    <a:pt x="32358" y="15272"/>
                  </a:lnTo>
                  <a:lnTo>
                    <a:pt x="65642" y="31498"/>
                  </a:lnTo>
                  <a:lnTo>
                    <a:pt x="101698" y="47725"/>
                  </a:lnTo>
                  <a:lnTo>
                    <a:pt x="137755" y="63951"/>
                  </a:lnTo>
                  <a:lnTo>
                    <a:pt x="216341" y="98313"/>
                  </a:lnTo>
                  <a:lnTo>
                    <a:pt x="294926" y="129811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723664" y="695244"/>
              <a:ext cx="290307" cy="174673"/>
            </a:xfrm>
            <a:custGeom>
              <a:avLst/>
              <a:gdLst/>
              <a:ahLst/>
              <a:cxnLst/>
              <a:rect l="0" t="0" r="0" b="0"/>
              <a:pathLst>
                <a:path w="290307" h="174673">
                  <a:moveTo>
                    <a:pt x="0" y="0"/>
                  </a:moveTo>
                  <a:lnTo>
                    <a:pt x="30510" y="20999"/>
                  </a:lnTo>
                  <a:lnTo>
                    <a:pt x="62869" y="42952"/>
                  </a:lnTo>
                  <a:lnTo>
                    <a:pt x="97077" y="65860"/>
                  </a:lnTo>
                  <a:lnTo>
                    <a:pt x="133134" y="87813"/>
                  </a:lnTo>
                  <a:lnTo>
                    <a:pt x="209871" y="133629"/>
                  </a:lnTo>
                  <a:lnTo>
                    <a:pt x="250551" y="155582"/>
                  </a:lnTo>
                  <a:lnTo>
                    <a:pt x="290306" y="174672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719042" y="700971"/>
              <a:ext cx="277361" cy="215716"/>
            </a:xfrm>
            <a:custGeom>
              <a:avLst/>
              <a:gdLst/>
              <a:ahLst/>
              <a:cxnLst/>
              <a:rect l="0" t="0" r="0" b="0"/>
              <a:pathLst>
                <a:path w="277361" h="215716">
                  <a:moveTo>
                    <a:pt x="0" y="0"/>
                  </a:moveTo>
                  <a:lnTo>
                    <a:pt x="27737" y="25772"/>
                  </a:lnTo>
                  <a:lnTo>
                    <a:pt x="59170" y="53452"/>
                  </a:lnTo>
                  <a:lnTo>
                    <a:pt x="90604" y="81132"/>
                  </a:lnTo>
                  <a:lnTo>
                    <a:pt x="125737" y="108812"/>
                  </a:lnTo>
                  <a:lnTo>
                    <a:pt x="161794" y="137447"/>
                  </a:lnTo>
                  <a:lnTo>
                    <a:pt x="197850" y="165127"/>
                  </a:lnTo>
                  <a:lnTo>
                    <a:pt x="236681" y="188990"/>
                  </a:lnTo>
                  <a:lnTo>
                    <a:pt x="277360" y="215715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716268" y="706698"/>
              <a:ext cx="252401" cy="247214"/>
            </a:xfrm>
            <a:custGeom>
              <a:avLst/>
              <a:gdLst/>
              <a:ahLst/>
              <a:cxnLst/>
              <a:rect l="0" t="0" r="0" b="0"/>
              <a:pathLst>
                <a:path w="252401" h="247214">
                  <a:moveTo>
                    <a:pt x="0" y="0"/>
                  </a:moveTo>
                  <a:lnTo>
                    <a:pt x="24038" y="31498"/>
                  </a:lnTo>
                  <a:lnTo>
                    <a:pt x="51775" y="62997"/>
                  </a:lnTo>
                  <a:lnTo>
                    <a:pt x="79511" y="94495"/>
                  </a:lnTo>
                  <a:lnTo>
                    <a:pt x="111869" y="125993"/>
                  </a:lnTo>
                  <a:lnTo>
                    <a:pt x="145153" y="159400"/>
                  </a:lnTo>
                  <a:lnTo>
                    <a:pt x="178437" y="188989"/>
                  </a:lnTo>
                  <a:lnTo>
                    <a:pt x="214494" y="219533"/>
                  </a:lnTo>
                  <a:lnTo>
                    <a:pt x="252400" y="247213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712570" y="714334"/>
              <a:ext cx="218195" cy="265349"/>
            </a:xfrm>
            <a:custGeom>
              <a:avLst/>
              <a:gdLst/>
              <a:ahLst/>
              <a:cxnLst/>
              <a:rect l="0" t="0" r="0" b="0"/>
              <a:pathLst>
                <a:path w="218195" h="265349">
                  <a:moveTo>
                    <a:pt x="0" y="0"/>
                  </a:moveTo>
                  <a:lnTo>
                    <a:pt x="20341" y="34362"/>
                  </a:lnTo>
                  <a:lnTo>
                    <a:pt x="43454" y="68723"/>
                  </a:lnTo>
                  <a:lnTo>
                    <a:pt x="68417" y="104994"/>
                  </a:lnTo>
                  <a:lnTo>
                    <a:pt x="94304" y="139356"/>
                  </a:lnTo>
                  <a:lnTo>
                    <a:pt x="123890" y="173717"/>
                  </a:lnTo>
                  <a:lnTo>
                    <a:pt x="152551" y="206170"/>
                  </a:lnTo>
                  <a:lnTo>
                    <a:pt x="184910" y="237668"/>
                  </a:lnTo>
                  <a:lnTo>
                    <a:pt x="218194" y="265348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707946" y="723879"/>
              <a:ext cx="172893" cy="268213"/>
            </a:xfrm>
            <a:custGeom>
              <a:avLst/>
              <a:gdLst/>
              <a:ahLst/>
              <a:cxnLst/>
              <a:rect l="0" t="0" r="0" b="0"/>
              <a:pathLst>
                <a:path w="172893" h="268213">
                  <a:moveTo>
                    <a:pt x="0" y="0"/>
                  </a:moveTo>
                  <a:lnTo>
                    <a:pt x="16643" y="37225"/>
                  </a:lnTo>
                  <a:lnTo>
                    <a:pt x="33284" y="74450"/>
                  </a:lnTo>
                  <a:lnTo>
                    <a:pt x="53625" y="109766"/>
                  </a:lnTo>
                  <a:lnTo>
                    <a:pt x="73965" y="146037"/>
                  </a:lnTo>
                  <a:lnTo>
                    <a:pt x="96154" y="180399"/>
                  </a:lnTo>
                  <a:lnTo>
                    <a:pt x="121117" y="211897"/>
                  </a:lnTo>
                  <a:lnTo>
                    <a:pt x="146080" y="240532"/>
                  </a:lnTo>
                  <a:lnTo>
                    <a:pt x="172892" y="268212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702402" y="738196"/>
              <a:ext cx="117417" cy="245305"/>
            </a:xfrm>
            <a:custGeom>
              <a:avLst/>
              <a:gdLst/>
              <a:ahLst/>
              <a:cxnLst/>
              <a:rect l="0" t="0" r="0" b="0"/>
              <a:pathLst>
                <a:path w="117417" h="245305">
                  <a:moveTo>
                    <a:pt x="0" y="0"/>
                  </a:moveTo>
                  <a:lnTo>
                    <a:pt x="11094" y="37225"/>
                  </a:lnTo>
                  <a:lnTo>
                    <a:pt x="22189" y="73496"/>
                  </a:lnTo>
                  <a:lnTo>
                    <a:pt x="35132" y="107858"/>
                  </a:lnTo>
                  <a:lnTo>
                    <a:pt x="49000" y="142219"/>
                  </a:lnTo>
                  <a:lnTo>
                    <a:pt x="64717" y="174672"/>
                  </a:lnTo>
                  <a:lnTo>
                    <a:pt x="81359" y="201398"/>
                  </a:lnTo>
                  <a:lnTo>
                    <a:pt x="98925" y="226215"/>
                  </a:lnTo>
                  <a:lnTo>
                    <a:pt x="117416" y="245304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685757" y="261906"/>
              <a:ext cx="24037" cy="252941"/>
            </a:xfrm>
            <a:custGeom>
              <a:avLst/>
              <a:gdLst/>
              <a:ahLst/>
              <a:cxnLst/>
              <a:rect l="0" t="0" r="0" b="0"/>
              <a:pathLst>
                <a:path w="24037" h="252941">
                  <a:moveTo>
                    <a:pt x="2773" y="252940"/>
                  </a:moveTo>
                  <a:lnTo>
                    <a:pt x="1849" y="221441"/>
                  </a:lnTo>
                  <a:lnTo>
                    <a:pt x="0" y="188989"/>
                  </a:lnTo>
                  <a:lnTo>
                    <a:pt x="1849" y="123129"/>
                  </a:lnTo>
                  <a:lnTo>
                    <a:pt x="4622" y="89722"/>
                  </a:lnTo>
                  <a:lnTo>
                    <a:pt x="8320" y="58224"/>
                  </a:lnTo>
                  <a:lnTo>
                    <a:pt x="15716" y="27680"/>
                  </a:lnTo>
                  <a:lnTo>
                    <a:pt x="24036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693154" y="248543"/>
              <a:ext cx="48077" cy="274894"/>
            </a:xfrm>
            <a:custGeom>
              <a:avLst/>
              <a:gdLst/>
              <a:ahLst/>
              <a:cxnLst/>
              <a:rect l="0" t="0" r="0" b="0"/>
              <a:pathLst>
                <a:path w="48077" h="274894">
                  <a:moveTo>
                    <a:pt x="0" y="274893"/>
                  </a:moveTo>
                  <a:lnTo>
                    <a:pt x="2774" y="241486"/>
                  </a:lnTo>
                  <a:lnTo>
                    <a:pt x="6472" y="209033"/>
                  </a:lnTo>
                  <a:lnTo>
                    <a:pt x="17566" y="137446"/>
                  </a:lnTo>
                  <a:lnTo>
                    <a:pt x="31435" y="66814"/>
                  </a:lnTo>
                  <a:lnTo>
                    <a:pt x="39755" y="32452"/>
                  </a:lnTo>
                  <a:lnTo>
                    <a:pt x="48076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696853" y="241861"/>
              <a:ext cx="89680" cy="287303"/>
            </a:xfrm>
            <a:custGeom>
              <a:avLst/>
              <a:gdLst/>
              <a:ahLst/>
              <a:cxnLst/>
              <a:rect l="0" t="0" r="0" b="0"/>
              <a:pathLst>
                <a:path w="89680" h="287303">
                  <a:moveTo>
                    <a:pt x="0" y="287302"/>
                  </a:moveTo>
                  <a:lnTo>
                    <a:pt x="10170" y="255804"/>
                  </a:lnTo>
                  <a:lnTo>
                    <a:pt x="19415" y="221442"/>
                  </a:lnTo>
                  <a:lnTo>
                    <a:pt x="30510" y="185171"/>
                  </a:lnTo>
                  <a:lnTo>
                    <a:pt x="41604" y="147946"/>
                  </a:lnTo>
                  <a:lnTo>
                    <a:pt x="65642" y="73496"/>
                  </a:lnTo>
                  <a:lnTo>
                    <a:pt x="89679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699628" y="241861"/>
              <a:ext cx="132211" cy="291121"/>
            </a:xfrm>
            <a:custGeom>
              <a:avLst/>
              <a:gdLst/>
              <a:ahLst/>
              <a:cxnLst/>
              <a:rect l="0" t="0" r="0" b="0"/>
              <a:pathLst>
                <a:path w="132211" h="291121">
                  <a:moveTo>
                    <a:pt x="0" y="291120"/>
                  </a:moveTo>
                  <a:lnTo>
                    <a:pt x="15718" y="260576"/>
                  </a:lnTo>
                  <a:lnTo>
                    <a:pt x="32359" y="228123"/>
                  </a:lnTo>
                  <a:lnTo>
                    <a:pt x="49001" y="191853"/>
                  </a:lnTo>
                  <a:lnTo>
                    <a:pt x="67492" y="154628"/>
                  </a:lnTo>
                  <a:lnTo>
                    <a:pt x="100775" y="78268"/>
                  </a:lnTo>
                  <a:lnTo>
                    <a:pt x="13221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704248" y="251406"/>
              <a:ext cx="177513" cy="287303"/>
            </a:xfrm>
            <a:custGeom>
              <a:avLst/>
              <a:gdLst/>
              <a:ahLst/>
              <a:cxnLst/>
              <a:rect l="0" t="0" r="0" b="0"/>
              <a:pathLst>
                <a:path w="177513" h="287303">
                  <a:moveTo>
                    <a:pt x="0" y="287302"/>
                  </a:moveTo>
                  <a:lnTo>
                    <a:pt x="22189" y="256758"/>
                  </a:lnTo>
                  <a:lnTo>
                    <a:pt x="44378" y="225260"/>
                  </a:lnTo>
                  <a:lnTo>
                    <a:pt x="66567" y="190898"/>
                  </a:lnTo>
                  <a:lnTo>
                    <a:pt x="90605" y="155582"/>
                  </a:lnTo>
                  <a:lnTo>
                    <a:pt x="134983" y="79223"/>
                  </a:lnTo>
                  <a:lnTo>
                    <a:pt x="157173" y="40089"/>
                  </a:lnTo>
                  <a:lnTo>
                    <a:pt x="177512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709797" y="269542"/>
              <a:ext cx="218196" cy="272030"/>
            </a:xfrm>
            <a:custGeom>
              <a:avLst/>
              <a:gdLst/>
              <a:ahLst/>
              <a:cxnLst/>
              <a:rect l="0" t="0" r="0" b="0"/>
              <a:pathLst>
                <a:path w="218196" h="272030">
                  <a:moveTo>
                    <a:pt x="0" y="272029"/>
                  </a:moveTo>
                  <a:lnTo>
                    <a:pt x="25888" y="244349"/>
                  </a:lnTo>
                  <a:lnTo>
                    <a:pt x="54549" y="213805"/>
                  </a:lnTo>
                  <a:lnTo>
                    <a:pt x="82286" y="182307"/>
                  </a:lnTo>
                  <a:lnTo>
                    <a:pt x="110946" y="149855"/>
                  </a:lnTo>
                  <a:lnTo>
                    <a:pt x="138683" y="113584"/>
                  </a:lnTo>
                  <a:lnTo>
                    <a:pt x="166420" y="76359"/>
                  </a:lnTo>
                  <a:lnTo>
                    <a:pt x="191382" y="38179"/>
                  </a:lnTo>
                  <a:lnTo>
                    <a:pt x="218195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715347" y="296267"/>
              <a:ext cx="250551" cy="249123"/>
            </a:xfrm>
            <a:custGeom>
              <a:avLst/>
              <a:gdLst/>
              <a:ahLst/>
              <a:cxnLst/>
              <a:rect l="0" t="0" r="0" b="0"/>
              <a:pathLst>
                <a:path w="250551" h="249123">
                  <a:moveTo>
                    <a:pt x="0" y="249122"/>
                  </a:moveTo>
                  <a:lnTo>
                    <a:pt x="31433" y="224306"/>
                  </a:lnTo>
                  <a:lnTo>
                    <a:pt x="63793" y="198534"/>
                  </a:lnTo>
                  <a:lnTo>
                    <a:pt x="96152" y="168945"/>
                  </a:lnTo>
                  <a:lnTo>
                    <a:pt x="129435" y="139356"/>
                  </a:lnTo>
                  <a:lnTo>
                    <a:pt x="160870" y="105949"/>
                  </a:lnTo>
                  <a:lnTo>
                    <a:pt x="191379" y="71587"/>
                  </a:lnTo>
                  <a:lnTo>
                    <a:pt x="221890" y="37225"/>
                  </a:lnTo>
                  <a:lnTo>
                    <a:pt x="25055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723664" y="333492"/>
              <a:ext cx="268115" cy="215716"/>
            </a:xfrm>
            <a:custGeom>
              <a:avLst/>
              <a:gdLst/>
              <a:ahLst/>
              <a:cxnLst/>
              <a:rect l="0" t="0" r="0" b="0"/>
              <a:pathLst>
                <a:path w="268115" h="215716">
                  <a:moveTo>
                    <a:pt x="0" y="215715"/>
                  </a:moveTo>
                  <a:lnTo>
                    <a:pt x="35132" y="195671"/>
                  </a:lnTo>
                  <a:lnTo>
                    <a:pt x="69340" y="171809"/>
                  </a:lnTo>
                  <a:lnTo>
                    <a:pt x="105397" y="148901"/>
                  </a:lnTo>
                  <a:lnTo>
                    <a:pt x="140529" y="121221"/>
                  </a:lnTo>
                  <a:lnTo>
                    <a:pt x="174736" y="93540"/>
                  </a:lnTo>
                  <a:lnTo>
                    <a:pt x="208020" y="62997"/>
                  </a:lnTo>
                  <a:lnTo>
                    <a:pt x="240378" y="33408"/>
                  </a:lnTo>
                  <a:lnTo>
                    <a:pt x="268114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732910" y="382171"/>
              <a:ext cx="271815" cy="169901"/>
            </a:xfrm>
            <a:custGeom>
              <a:avLst/>
              <a:gdLst/>
              <a:ahLst/>
              <a:cxnLst/>
              <a:rect l="0" t="0" r="0" b="0"/>
              <a:pathLst>
                <a:path w="271815" h="169901">
                  <a:moveTo>
                    <a:pt x="0" y="169900"/>
                  </a:moveTo>
                  <a:lnTo>
                    <a:pt x="37906" y="154628"/>
                  </a:lnTo>
                  <a:lnTo>
                    <a:pt x="75812" y="137447"/>
                  </a:lnTo>
                  <a:lnTo>
                    <a:pt x="111869" y="117403"/>
                  </a:lnTo>
                  <a:lnTo>
                    <a:pt x="147926" y="97358"/>
                  </a:lnTo>
                  <a:lnTo>
                    <a:pt x="182134" y="75405"/>
                  </a:lnTo>
                  <a:lnTo>
                    <a:pt x="214493" y="50588"/>
                  </a:lnTo>
                  <a:lnTo>
                    <a:pt x="244078" y="25772"/>
                  </a:lnTo>
                  <a:lnTo>
                    <a:pt x="271814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746779" y="442304"/>
              <a:ext cx="249627" cy="115495"/>
            </a:xfrm>
            <a:custGeom>
              <a:avLst/>
              <a:gdLst/>
              <a:ahLst/>
              <a:cxnLst/>
              <a:rect l="0" t="0" r="0" b="0"/>
              <a:pathLst>
                <a:path w="249627" h="115495">
                  <a:moveTo>
                    <a:pt x="0" y="115494"/>
                  </a:moveTo>
                  <a:lnTo>
                    <a:pt x="37907" y="105949"/>
                  </a:lnTo>
                  <a:lnTo>
                    <a:pt x="75813" y="93540"/>
                  </a:lnTo>
                  <a:lnTo>
                    <a:pt x="111870" y="81132"/>
                  </a:lnTo>
                  <a:lnTo>
                    <a:pt x="145153" y="67769"/>
                  </a:lnTo>
                  <a:lnTo>
                    <a:pt x="175663" y="52497"/>
                  </a:lnTo>
                  <a:lnTo>
                    <a:pt x="205248" y="35317"/>
                  </a:lnTo>
                  <a:lnTo>
                    <a:pt x="230210" y="19090"/>
                  </a:lnTo>
                  <a:lnTo>
                    <a:pt x="249626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313545" y="1703324"/>
              <a:ext cx="145670" cy="1364870"/>
            </a:xfrm>
            <a:custGeom>
              <a:avLst/>
              <a:gdLst/>
              <a:ahLst/>
              <a:cxnLst/>
              <a:rect l="0" t="0" r="0" b="0"/>
              <a:pathLst>
                <a:path w="145670" h="1364870">
                  <a:moveTo>
                    <a:pt x="98425" y="1307211"/>
                  </a:moveTo>
                  <a:lnTo>
                    <a:pt x="104521" y="1256792"/>
                  </a:lnTo>
                  <a:lnTo>
                    <a:pt x="114046" y="1159510"/>
                  </a:lnTo>
                  <a:lnTo>
                    <a:pt x="120523" y="1065022"/>
                  </a:lnTo>
                  <a:lnTo>
                    <a:pt x="124079" y="973582"/>
                  </a:lnTo>
                  <a:lnTo>
                    <a:pt x="124587" y="884809"/>
                  </a:lnTo>
                  <a:lnTo>
                    <a:pt x="122555" y="798068"/>
                  </a:lnTo>
                  <a:lnTo>
                    <a:pt x="117729" y="713486"/>
                  </a:lnTo>
                  <a:lnTo>
                    <a:pt x="110998" y="630809"/>
                  </a:lnTo>
                  <a:lnTo>
                    <a:pt x="101981" y="549656"/>
                  </a:lnTo>
                  <a:lnTo>
                    <a:pt x="90932" y="469646"/>
                  </a:lnTo>
                  <a:lnTo>
                    <a:pt x="78867" y="390779"/>
                  </a:lnTo>
                  <a:lnTo>
                    <a:pt x="65278" y="312293"/>
                  </a:lnTo>
                  <a:lnTo>
                    <a:pt x="34163" y="156337"/>
                  </a:lnTo>
                  <a:lnTo>
                    <a:pt x="0" y="0"/>
                  </a:lnTo>
                  <a:lnTo>
                    <a:pt x="5334" y="10922"/>
                  </a:lnTo>
                  <a:lnTo>
                    <a:pt x="10668" y="25019"/>
                  </a:lnTo>
                  <a:lnTo>
                    <a:pt x="16764" y="42545"/>
                  </a:lnTo>
                  <a:lnTo>
                    <a:pt x="23114" y="63373"/>
                  </a:lnTo>
                  <a:lnTo>
                    <a:pt x="30099" y="87249"/>
                  </a:lnTo>
                  <a:lnTo>
                    <a:pt x="37465" y="113792"/>
                  </a:lnTo>
                  <a:lnTo>
                    <a:pt x="44704" y="143383"/>
                  </a:lnTo>
                  <a:lnTo>
                    <a:pt x="52578" y="175641"/>
                  </a:lnTo>
                  <a:lnTo>
                    <a:pt x="60579" y="210439"/>
                  </a:lnTo>
                  <a:lnTo>
                    <a:pt x="67818" y="247269"/>
                  </a:lnTo>
                  <a:lnTo>
                    <a:pt x="75692" y="286893"/>
                  </a:lnTo>
                  <a:lnTo>
                    <a:pt x="83566" y="327787"/>
                  </a:lnTo>
                  <a:lnTo>
                    <a:pt x="90932" y="370967"/>
                  </a:lnTo>
                  <a:lnTo>
                    <a:pt x="98425" y="415671"/>
                  </a:lnTo>
                  <a:lnTo>
                    <a:pt x="105156" y="462407"/>
                  </a:lnTo>
                  <a:lnTo>
                    <a:pt x="112014" y="510286"/>
                  </a:lnTo>
                  <a:lnTo>
                    <a:pt x="124079" y="609981"/>
                  </a:lnTo>
                  <a:lnTo>
                    <a:pt x="134112" y="713867"/>
                  </a:lnTo>
                  <a:lnTo>
                    <a:pt x="141478" y="820928"/>
                  </a:lnTo>
                  <a:lnTo>
                    <a:pt x="145669" y="929513"/>
                  </a:lnTo>
                  <a:lnTo>
                    <a:pt x="145669" y="1038606"/>
                  </a:lnTo>
                  <a:lnTo>
                    <a:pt x="141986" y="1147191"/>
                  </a:lnTo>
                  <a:lnTo>
                    <a:pt x="137668" y="1201293"/>
                  </a:lnTo>
                  <a:lnTo>
                    <a:pt x="132969" y="1254760"/>
                  </a:lnTo>
                  <a:lnTo>
                    <a:pt x="126619" y="1307211"/>
                  </a:lnTo>
                  <a:lnTo>
                    <a:pt x="118745" y="1359281"/>
                  </a:lnTo>
                  <a:lnTo>
                    <a:pt x="115697" y="1362837"/>
                  </a:lnTo>
                  <a:lnTo>
                    <a:pt x="111379" y="1364869"/>
                  </a:lnTo>
                  <a:lnTo>
                    <a:pt x="102489" y="1364869"/>
                  </a:lnTo>
                  <a:lnTo>
                    <a:pt x="95123" y="1361821"/>
                  </a:lnTo>
                  <a:lnTo>
                    <a:pt x="91567" y="135750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838184" y="1171194"/>
              <a:ext cx="463297" cy="455804"/>
            </a:xfrm>
            <a:custGeom>
              <a:avLst/>
              <a:gdLst/>
              <a:ahLst/>
              <a:cxnLst/>
              <a:rect l="0" t="0" r="0" b="0"/>
              <a:pathLst>
                <a:path w="463297" h="455804">
                  <a:moveTo>
                    <a:pt x="386080" y="433451"/>
                  </a:moveTo>
                  <a:lnTo>
                    <a:pt x="360299" y="441198"/>
                  </a:lnTo>
                  <a:lnTo>
                    <a:pt x="333121" y="447421"/>
                  </a:lnTo>
                  <a:lnTo>
                    <a:pt x="304673" y="451612"/>
                  </a:lnTo>
                  <a:lnTo>
                    <a:pt x="275209" y="454660"/>
                  </a:lnTo>
                  <a:lnTo>
                    <a:pt x="245872" y="455803"/>
                  </a:lnTo>
                  <a:lnTo>
                    <a:pt x="216408" y="455295"/>
                  </a:lnTo>
                  <a:lnTo>
                    <a:pt x="187452" y="452628"/>
                  </a:lnTo>
                  <a:lnTo>
                    <a:pt x="159131" y="447929"/>
                  </a:lnTo>
                  <a:lnTo>
                    <a:pt x="132207" y="441198"/>
                  </a:lnTo>
                  <a:lnTo>
                    <a:pt x="107061" y="431927"/>
                  </a:lnTo>
                  <a:lnTo>
                    <a:pt x="84455" y="420370"/>
                  </a:lnTo>
                  <a:lnTo>
                    <a:pt x="63500" y="406908"/>
                  </a:lnTo>
                  <a:lnTo>
                    <a:pt x="46101" y="390398"/>
                  </a:lnTo>
                  <a:lnTo>
                    <a:pt x="31877" y="371602"/>
                  </a:lnTo>
                  <a:lnTo>
                    <a:pt x="21463" y="349758"/>
                  </a:lnTo>
                  <a:lnTo>
                    <a:pt x="11938" y="321183"/>
                  </a:lnTo>
                  <a:lnTo>
                    <a:pt x="5207" y="291973"/>
                  </a:lnTo>
                  <a:lnTo>
                    <a:pt x="889" y="263525"/>
                  </a:lnTo>
                  <a:lnTo>
                    <a:pt x="0" y="235077"/>
                  </a:lnTo>
                  <a:lnTo>
                    <a:pt x="889" y="207391"/>
                  </a:lnTo>
                  <a:lnTo>
                    <a:pt x="5207" y="180467"/>
                  </a:lnTo>
                  <a:lnTo>
                    <a:pt x="12446" y="154432"/>
                  </a:lnTo>
                  <a:lnTo>
                    <a:pt x="22987" y="129921"/>
                  </a:lnTo>
                  <a:lnTo>
                    <a:pt x="36068" y="106553"/>
                  </a:lnTo>
                  <a:lnTo>
                    <a:pt x="52832" y="84709"/>
                  </a:lnTo>
                  <a:lnTo>
                    <a:pt x="72898" y="65151"/>
                  </a:lnTo>
                  <a:lnTo>
                    <a:pt x="96520" y="47371"/>
                  </a:lnTo>
                  <a:lnTo>
                    <a:pt x="123444" y="31877"/>
                  </a:lnTo>
                  <a:lnTo>
                    <a:pt x="153797" y="18796"/>
                  </a:lnTo>
                  <a:lnTo>
                    <a:pt x="187960" y="8509"/>
                  </a:lnTo>
                  <a:lnTo>
                    <a:pt x="225298" y="1143"/>
                  </a:lnTo>
                  <a:lnTo>
                    <a:pt x="250571" y="0"/>
                  </a:lnTo>
                  <a:lnTo>
                    <a:pt x="275209" y="4318"/>
                  </a:lnTo>
                  <a:lnTo>
                    <a:pt x="297815" y="13081"/>
                  </a:lnTo>
                  <a:lnTo>
                    <a:pt x="319913" y="26162"/>
                  </a:lnTo>
                  <a:lnTo>
                    <a:pt x="340868" y="42672"/>
                  </a:lnTo>
                  <a:lnTo>
                    <a:pt x="359918" y="62992"/>
                  </a:lnTo>
                  <a:lnTo>
                    <a:pt x="378206" y="85852"/>
                  </a:lnTo>
                  <a:lnTo>
                    <a:pt x="394462" y="111252"/>
                  </a:lnTo>
                  <a:lnTo>
                    <a:pt x="409194" y="138303"/>
                  </a:lnTo>
                  <a:lnTo>
                    <a:pt x="422275" y="166370"/>
                  </a:lnTo>
                  <a:lnTo>
                    <a:pt x="433959" y="195961"/>
                  </a:lnTo>
                  <a:lnTo>
                    <a:pt x="443865" y="225552"/>
                  </a:lnTo>
                  <a:lnTo>
                    <a:pt x="451739" y="255143"/>
                  </a:lnTo>
                  <a:lnTo>
                    <a:pt x="457581" y="284353"/>
                  </a:lnTo>
                  <a:lnTo>
                    <a:pt x="461264" y="312420"/>
                  </a:lnTo>
                  <a:lnTo>
                    <a:pt x="463296" y="338836"/>
                  </a:lnTo>
                  <a:lnTo>
                    <a:pt x="462280" y="351917"/>
                  </a:lnTo>
                  <a:lnTo>
                    <a:pt x="459740" y="364363"/>
                  </a:lnTo>
                  <a:lnTo>
                    <a:pt x="454914" y="377317"/>
                  </a:lnTo>
                  <a:lnTo>
                    <a:pt x="448564" y="389255"/>
                  </a:lnTo>
                  <a:lnTo>
                    <a:pt x="440182" y="400050"/>
                  </a:lnTo>
                  <a:lnTo>
                    <a:pt x="431292" y="409956"/>
                  </a:lnTo>
                  <a:lnTo>
                    <a:pt x="420751" y="418465"/>
                  </a:lnTo>
                  <a:lnTo>
                    <a:pt x="409829" y="424053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837957" y="1170580"/>
              <a:ext cx="463196" cy="456248"/>
            </a:xfrm>
            <a:custGeom>
              <a:avLst/>
              <a:gdLst/>
              <a:ahLst/>
              <a:cxnLst/>
              <a:rect l="0" t="0" r="0" b="0"/>
              <a:pathLst>
                <a:path w="463196" h="456248">
                  <a:moveTo>
                    <a:pt x="410496" y="423794"/>
                  </a:moveTo>
                  <a:lnTo>
                    <a:pt x="421590" y="418067"/>
                  </a:lnTo>
                  <a:lnTo>
                    <a:pt x="430835" y="409477"/>
                  </a:lnTo>
                  <a:lnTo>
                    <a:pt x="441006" y="399932"/>
                  </a:lnTo>
                  <a:lnTo>
                    <a:pt x="449327" y="389432"/>
                  </a:lnTo>
                  <a:lnTo>
                    <a:pt x="454874" y="377024"/>
                  </a:lnTo>
                  <a:lnTo>
                    <a:pt x="460421" y="364616"/>
                  </a:lnTo>
                  <a:lnTo>
                    <a:pt x="463195" y="352207"/>
                  </a:lnTo>
                  <a:lnTo>
                    <a:pt x="463195" y="339799"/>
                  </a:lnTo>
                  <a:lnTo>
                    <a:pt x="461346" y="312119"/>
                  </a:lnTo>
                  <a:lnTo>
                    <a:pt x="457648" y="284439"/>
                  </a:lnTo>
                  <a:lnTo>
                    <a:pt x="452101" y="255804"/>
                  </a:lnTo>
                  <a:lnTo>
                    <a:pt x="443780" y="225260"/>
                  </a:lnTo>
                  <a:lnTo>
                    <a:pt x="433610" y="196625"/>
                  </a:lnTo>
                  <a:lnTo>
                    <a:pt x="422515" y="167036"/>
                  </a:lnTo>
                  <a:lnTo>
                    <a:pt x="410496" y="139356"/>
                  </a:lnTo>
                  <a:lnTo>
                    <a:pt x="394779" y="111676"/>
                  </a:lnTo>
                  <a:lnTo>
                    <a:pt x="378138" y="86859"/>
                  </a:lnTo>
                  <a:lnTo>
                    <a:pt x="359647" y="63951"/>
                  </a:lnTo>
                  <a:lnTo>
                    <a:pt x="340231" y="42953"/>
                  </a:lnTo>
                  <a:lnTo>
                    <a:pt x="319891" y="26726"/>
                  </a:lnTo>
                  <a:lnTo>
                    <a:pt x="297702" y="14318"/>
                  </a:lnTo>
                  <a:lnTo>
                    <a:pt x="275513" y="4773"/>
                  </a:lnTo>
                  <a:lnTo>
                    <a:pt x="250550" y="0"/>
                  </a:lnTo>
                  <a:lnTo>
                    <a:pt x="225588" y="1909"/>
                  </a:lnTo>
                  <a:lnTo>
                    <a:pt x="187682" y="8591"/>
                  </a:lnTo>
                  <a:lnTo>
                    <a:pt x="154399" y="19090"/>
                  </a:lnTo>
                  <a:lnTo>
                    <a:pt x="123889" y="31499"/>
                  </a:lnTo>
                  <a:lnTo>
                    <a:pt x="97077" y="46770"/>
                  </a:lnTo>
                  <a:lnTo>
                    <a:pt x="73963" y="64906"/>
                  </a:lnTo>
                  <a:lnTo>
                    <a:pt x="52700" y="85905"/>
                  </a:lnTo>
                  <a:lnTo>
                    <a:pt x="36058" y="107858"/>
                  </a:lnTo>
                  <a:lnTo>
                    <a:pt x="24039" y="130766"/>
                  </a:lnTo>
                  <a:lnTo>
                    <a:pt x="12944" y="154628"/>
                  </a:lnTo>
                  <a:lnTo>
                    <a:pt x="5547" y="180399"/>
                  </a:lnTo>
                  <a:lnTo>
                    <a:pt x="1850" y="208079"/>
                  </a:lnTo>
                  <a:lnTo>
                    <a:pt x="0" y="235759"/>
                  </a:lnTo>
                  <a:lnTo>
                    <a:pt x="1850" y="264394"/>
                  </a:lnTo>
                  <a:lnTo>
                    <a:pt x="5547" y="293029"/>
                  </a:lnTo>
                  <a:lnTo>
                    <a:pt x="12944" y="321664"/>
                  </a:lnTo>
                  <a:lnTo>
                    <a:pt x="22190" y="349344"/>
                  </a:lnTo>
                  <a:lnTo>
                    <a:pt x="32360" y="371297"/>
                  </a:lnTo>
                  <a:lnTo>
                    <a:pt x="46227" y="390387"/>
                  </a:lnTo>
                  <a:lnTo>
                    <a:pt x="63794" y="407568"/>
                  </a:lnTo>
                  <a:lnTo>
                    <a:pt x="85058" y="420930"/>
                  </a:lnTo>
                  <a:lnTo>
                    <a:pt x="107247" y="432384"/>
                  </a:lnTo>
                  <a:lnTo>
                    <a:pt x="132209" y="441929"/>
                  </a:lnTo>
                  <a:lnTo>
                    <a:pt x="159946" y="448611"/>
                  </a:lnTo>
                  <a:lnTo>
                    <a:pt x="187682" y="452429"/>
                  </a:lnTo>
                  <a:lnTo>
                    <a:pt x="217267" y="455292"/>
                  </a:lnTo>
                  <a:lnTo>
                    <a:pt x="245928" y="456247"/>
                  </a:lnTo>
                  <a:lnTo>
                    <a:pt x="275513" y="455292"/>
                  </a:lnTo>
                  <a:lnTo>
                    <a:pt x="304174" y="452429"/>
                  </a:lnTo>
                  <a:lnTo>
                    <a:pt x="333759" y="448611"/>
                  </a:lnTo>
                  <a:lnTo>
                    <a:pt x="359647" y="441929"/>
                  </a:lnTo>
                  <a:lnTo>
                    <a:pt x="386458" y="4333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887968" y="1596898"/>
              <a:ext cx="460757" cy="458090"/>
            </a:xfrm>
            <a:custGeom>
              <a:avLst/>
              <a:gdLst/>
              <a:ahLst/>
              <a:cxnLst/>
              <a:rect l="0" t="0" r="0" b="0"/>
              <a:pathLst>
                <a:path w="460757" h="458090">
                  <a:moveTo>
                    <a:pt x="438277" y="76200"/>
                  </a:moveTo>
                  <a:lnTo>
                    <a:pt x="445643" y="101346"/>
                  </a:lnTo>
                  <a:lnTo>
                    <a:pt x="451866" y="128270"/>
                  </a:lnTo>
                  <a:lnTo>
                    <a:pt x="456692" y="156718"/>
                  </a:lnTo>
                  <a:lnTo>
                    <a:pt x="459740" y="185420"/>
                  </a:lnTo>
                  <a:lnTo>
                    <a:pt x="460756" y="214503"/>
                  </a:lnTo>
                  <a:lnTo>
                    <a:pt x="460375" y="243586"/>
                  </a:lnTo>
                  <a:lnTo>
                    <a:pt x="457708" y="272796"/>
                  </a:lnTo>
                  <a:lnTo>
                    <a:pt x="453009" y="300228"/>
                  </a:lnTo>
                  <a:lnTo>
                    <a:pt x="445643" y="326771"/>
                  </a:lnTo>
                  <a:lnTo>
                    <a:pt x="436753" y="351536"/>
                  </a:lnTo>
                  <a:lnTo>
                    <a:pt x="425069" y="374650"/>
                  </a:lnTo>
                  <a:lnTo>
                    <a:pt x="410845" y="394716"/>
                  </a:lnTo>
                  <a:lnTo>
                    <a:pt x="394589" y="411861"/>
                  </a:lnTo>
                  <a:lnTo>
                    <a:pt x="375793" y="425958"/>
                  </a:lnTo>
                  <a:lnTo>
                    <a:pt x="353695" y="436245"/>
                  </a:lnTo>
                  <a:lnTo>
                    <a:pt x="324739" y="445643"/>
                  </a:lnTo>
                  <a:lnTo>
                    <a:pt x="295275" y="452501"/>
                  </a:lnTo>
                  <a:lnTo>
                    <a:pt x="266446" y="456692"/>
                  </a:lnTo>
                  <a:lnTo>
                    <a:pt x="237490" y="458089"/>
                  </a:lnTo>
                  <a:lnTo>
                    <a:pt x="209677" y="456692"/>
                  </a:lnTo>
                  <a:lnTo>
                    <a:pt x="182372" y="452501"/>
                  </a:lnTo>
                  <a:lnTo>
                    <a:pt x="156083" y="445262"/>
                  </a:lnTo>
                  <a:lnTo>
                    <a:pt x="130810" y="434848"/>
                  </a:lnTo>
                  <a:lnTo>
                    <a:pt x="107315" y="421894"/>
                  </a:lnTo>
                  <a:lnTo>
                    <a:pt x="85725" y="405257"/>
                  </a:lnTo>
                  <a:lnTo>
                    <a:pt x="65151" y="385445"/>
                  </a:lnTo>
                  <a:lnTo>
                    <a:pt x="47879" y="362077"/>
                  </a:lnTo>
                  <a:lnTo>
                    <a:pt x="32004" y="335534"/>
                  </a:lnTo>
                  <a:lnTo>
                    <a:pt x="18923" y="305435"/>
                  </a:lnTo>
                  <a:lnTo>
                    <a:pt x="8382" y="272161"/>
                  </a:lnTo>
                  <a:lnTo>
                    <a:pt x="1016" y="234823"/>
                  </a:lnTo>
                  <a:lnTo>
                    <a:pt x="0" y="209804"/>
                  </a:lnTo>
                  <a:lnTo>
                    <a:pt x="4191" y="185928"/>
                  </a:lnTo>
                  <a:lnTo>
                    <a:pt x="13081" y="162941"/>
                  </a:lnTo>
                  <a:lnTo>
                    <a:pt x="26416" y="141351"/>
                  </a:lnTo>
                  <a:lnTo>
                    <a:pt x="43180" y="121031"/>
                  </a:lnTo>
                  <a:lnTo>
                    <a:pt x="63627" y="101727"/>
                  </a:lnTo>
                  <a:lnTo>
                    <a:pt x="86614" y="84201"/>
                  </a:lnTo>
                  <a:lnTo>
                    <a:pt x="112014" y="67437"/>
                  </a:lnTo>
                  <a:lnTo>
                    <a:pt x="139192" y="52959"/>
                  </a:lnTo>
                  <a:lnTo>
                    <a:pt x="168148" y="40005"/>
                  </a:lnTo>
                  <a:lnTo>
                    <a:pt x="197612" y="28448"/>
                  </a:lnTo>
                  <a:lnTo>
                    <a:pt x="227584" y="18669"/>
                  </a:lnTo>
                  <a:lnTo>
                    <a:pt x="258064" y="10795"/>
                  </a:lnTo>
                  <a:lnTo>
                    <a:pt x="287401" y="5080"/>
                  </a:lnTo>
                  <a:lnTo>
                    <a:pt x="315722" y="1524"/>
                  </a:lnTo>
                  <a:lnTo>
                    <a:pt x="342646" y="0"/>
                  </a:lnTo>
                  <a:lnTo>
                    <a:pt x="355346" y="381"/>
                  </a:lnTo>
                  <a:lnTo>
                    <a:pt x="368300" y="3048"/>
                  </a:lnTo>
                  <a:lnTo>
                    <a:pt x="381000" y="7747"/>
                  </a:lnTo>
                  <a:lnTo>
                    <a:pt x="393065" y="14351"/>
                  </a:lnTo>
                  <a:lnTo>
                    <a:pt x="404622" y="22225"/>
                  </a:lnTo>
                  <a:lnTo>
                    <a:pt x="414655" y="31115"/>
                  </a:lnTo>
                  <a:lnTo>
                    <a:pt x="422529" y="41529"/>
                  </a:lnTo>
                  <a:lnTo>
                    <a:pt x="428752" y="52324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887882" y="1597237"/>
              <a:ext cx="460421" cy="457202"/>
            </a:xfrm>
            <a:custGeom>
              <a:avLst/>
              <a:gdLst/>
              <a:ahLst/>
              <a:cxnLst/>
              <a:rect l="0" t="0" r="0" b="0"/>
              <a:pathLst>
                <a:path w="460421" h="457202">
                  <a:moveTo>
                    <a:pt x="428061" y="51543"/>
                  </a:moveTo>
                  <a:lnTo>
                    <a:pt x="422514" y="41043"/>
                  </a:lnTo>
                  <a:lnTo>
                    <a:pt x="414194" y="29590"/>
                  </a:lnTo>
                  <a:lnTo>
                    <a:pt x="404948" y="21954"/>
                  </a:lnTo>
                  <a:lnTo>
                    <a:pt x="393853" y="13363"/>
                  </a:lnTo>
                  <a:lnTo>
                    <a:pt x="380910" y="6682"/>
                  </a:lnTo>
                  <a:lnTo>
                    <a:pt x="368891" y="2864"/>
                  </a:lnTo>
                  <a:lnTo>
                    <a:pt x="355023" y="0"/>
                  </a:lnTo>
                  <a:lnTo>
                    <a:pt x="342079" y="0"/>
                  </a:lnTo>
                  <a:lnTo>
                    <a:pt x="315267" y="955"/>
                  </a:lnTo>
                  <a:lnTo>
                    <a:pt x="287532" y="3818"/>
                  </a:lnTo>
                  <a:lnTo>
                    <a:pt x="258871" y="10500"/>
                  </a:lnTo>
                  <a:lnTo>
                    <a:pt x="228361" y="17181"/>
                  </a:lnTo>
                  <a:lnTo>
                    <a:pt x="197851" y="27681"/>
                  </a:lnTo>
                  <a:lnTo>
                    <a:pt x="168265" y="40089"/>
                  </a:lnTo>
                  <a:lnTo>
                    <a:pt x="139605" y="51543"/>
                  </a:lnTo>
                  <a:lnTo>
                    <a:pt x="112793" y="66815"/>
                  </a:lnTo>
                  <a:lnTo>
                    <a:pt x="85982" y="83995"/>
                  </a:lnTo>
                  <a:lnTo>
                    <a:pt x="63793" y="101176"/>
                  </a:lnTo>
                  <a:lnTo>
                    <a:pt x="43453" y="121221"/>
                  </a:lnTo>
                  <a:lnTo>
                    <a:pt x="26811" y="141265"/>
                  </a:lnTo>
                  <a:lnTo>
                    <a:pt x="12943" y="162264"/>
                  </a:lnTo>
                  <a:lnTo>
                    <a:pt x="4622" y="185171"/>
                  </a:lnTo>
                  <a:lnTo>
                    <a:pt x="0" y="209034"/>
                  </a:lnTo>
                  <a:lnTo>
                    <a:pt x="1848" y="234805"/>
                  </a:lnTo>
                  <a:lnTo>
                    <a:pt x="8320" y="272030"/>
                  </a:lnTo>
                  <a:lnTo>
                    <a:pt x="19415" y="304483"/>
                  </a:lnTo>
                  <a:lnTo>
                    <a:pt x="32359" y="335026"/>
                  </a:lnTo>
                  <a:lnTo>
                    <a:pt x="47151" y="361752"/>
                  </a:lnTo>
                  <a:lnTo>
                    <a:pt x="65641" y="384660"/>
                  </a:lnTo>
                  <a:lnTo>
                    <a:pt x="85982" y="403750"/>
                  </a:lnTo>
                  <a:lnTo>
                    <a:pt x="107246" y="421885"/>
                  </a:lnTo>
                  <a:lnTo>
                    <a:pt x="130360" y="434293"/>
                  </a:lnTo>
                  <a:lnTo>
                    <a:pt x="156247" y="444793"/>
                  </a:lnTo>
                  <a:lnTo>
                    <a:pt x="182133" y="452429"/>
                  </a:lnTo>
                  <a:lnTo>
                    <a:pt x="209870" y="456247"/>
                  </a:lnTo>
                  <a:lnTo>
                    <a:pt x="237606" y="457201"/>
                  </a:lnTo>
                  <a:lnTo>
                    <a:pt x="267191" y="456247"/>
                  </a:lnTo>
                  <a:lnTo>
                    <a:pt x="294927" y="452429"/>
                  </a:lnTo>
                  <a:lnTo>
                    <a:pt x="325437" y="444793"/>
                  </a:lnTo>
                  <a:lnTo>
                    <a:pt x="353173" y="435248"/>
                  </a:lnTo>
                  <a:lnTo>
                    <a:pt x="375363" y="425703"/>
                  </a:lnTo>
                  <a:lnTo>
                    <a:pt x="394778" y="410431"/>
                  </a:lnTo>
                  <a:lnTo>
                    <a:pt x="410495" y="394205"/>
                  </a:lnTo>
                  <a:lnTo>
                    <a:pt x="425288" y="373206"/>
                  </a:lnTo>
                  <a:lnTo>
                    <a:pt x="436382" y="351253"/>
                  </a:lnTo>
                  <a:lnTo>
                    <a:pt x="444703" y="325481"/>
                  </a:lnTo>
                  <a:lnTo>
                    <a:pt x="453024" y="299710"/>
                  </a:lnTo>
                  <a:lnTo>
                    <a:pt x="457647" y="272030"/>
                  </a:lnTo>
                  <a:lnTo>
                    <a:pt x="460420" y="243395"/>
                  </a:lnTo>
                  <a:lnTo>
                    <a:pt x="460420" y="213806"/>
                  </a:lnTo>
                  <a:lnTo>
                    <a:pt x="460420" y="185171"/>
                  </a:lnTo>
                  <a:lnTo>
                    <a:pt x="455797" y="156537"/>
                  </a:lnTo>
                  <a:lnTo>
                    <a:pt x="452099" y="127902"/>
                  </a:lnTo>
                  <a:lnTo>
                    <a:pt x="444703" y="100222"/>
                  </a:lnTo>
                  <a:lnTo>
                    <a:pt x="438231" y="754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294622" y="1547495"/>
              <a:ext cx="463678" cy="455550"/>
            </a:xfrm>
            <a:custGeom>
              <a:avLst/>
              <a:gdLst/>
              <a:ahLst/>
              <a:cxnLst/>
              <a:rect l="0" t="0" r="0" b="0"/>
              <a:pathLst>
                <a:path w="463678" h="455550">
                  <a:moveTo>
                    <a:pt x="77343" y="22225"/>
                  </a:moveTo>
                  <a:lnTo>
                    <a:pt x="102997" y="14986"/>
                  </a:lnTo>
                  <a:lnTo>
                    <a:pt x="130302" y="8763"/>
                  </a:lnTo>
                  <a:lnTo>
                    <a:pt x="159258" y="4064"/>
                  </a:lnTo>
                  <a:lnTo>
                    <a:pt x="188214" y="1016"/>
                  </a:lnTo>
                  <a:lnTo>
                    <a:pt x="217551" y="0"/>
                  </a:lnTo>
                  <a:lnTo>
                    <a:pt x="247015" y="381"/>
                  </a:lnTo>
                  <a:lnTo>
                    <a:pt x="275844" y="3683"/>
                  </a:lnTo>
                  <a:lnTo>
                    <a:pt x="304165" y="8255"/>
                  </a:lnTo>
                  <a:lnTo>
                    <a:pt x="331089" y="14986"/>
                  </a:lnTo>
                  <a:lnTo>
                    <a:pt x="356362" y="23749"/>
                  </a:lnTo>
                  <a:lnTo>
                    <a:pt x="379476" y="35306"/>
                  </a:lnTo>
                  <a:lnTo>
                    <a:pt x="399923" y="49403"/>
                  </a:lnTo>
                  <a:lnTo>
                    <a:pt x="417322" y="65532"/>
                  </a:lnTo>
                  <a:lnTo>
                    <a:pt x="431419" y="84709"/>
                  </a:lnTo>
                  <a:lnTo>
                    <a:pt x="442087" y="106045"/>
                  </a:lnTo>
                  <a:lnTo>
                    <a:pt x="451485" y="134493"/>
                  </a:lnTo>
                  <a:lnTo>
                    <a:pt x="458216" y="163576"/>
                  </a:lnTo>
                  <a:lnTo>
                    <a:pt x="462534" y="192278"/>
                  </a:lnTo>
                  <a:lnTo>
                    <a:pt x="463677" y="220726"/>
                  </a:lnTo>
                  <a:lnTo>
                    <a:pt x="462534" y="248285"/>
                  </a:lnTo>
                  <a:lnTo>
                    <a:pt x="458216" y="275336"/>
                  </a:lnTo>
                  <a:lnTo>
                    <a:pt x="450977" y="301371"/>
                  </a:lnTo>
                  <a:lnTo>
                    <a:pt x="440309" y="326263"/>
                  </a:lnTo>
                  <a:lnTo>
                    <a:pt x="427228" y="349631"/>
                  </a:lnTo>
                  <a:lnTo>
                    <a:pt x="410464" y="371475"/>
                  </a:lnTo>
                  <a:lnTo>
                    <a:pt x="390525" y="391287"/>
                  </a:lnTo>
                  <a:lnTo>
                    <a:pt x="366776" y="408813"/>
                  </a:lnTo>
                  <a:lnTo>
                    <a:pt x="339979" y="424434"/>
                  </a:lnTo>
                  <a:lnTo>
                    <a:pt x="309499" y="436880"/>
                  </a:lnTo>
                  <a:lnTo>
                    <a:pt x="275844" y="447421"/>
                  </a:lnTo>
                  <a:lnTo>
                    <a:pt x="237998" y="454660"/>
                  </a:lnTo>
                  <a:lnTo>
                    <a:pt x="212852" y="455549"/>
                  </a:lnTo>
                  <a:lnTo>
                    <a:pt x="188214" y="451485"/>
                  </a:lnTo>
                  <a:lnTo>
                    <a:pt x="165608" y="442722"/>
                  </a:lnTo>
                  <a:lnTo>
                    <a:pt x="143510" y="429641"/>
                  </a:lnTo>
                  <a:lnTo>
                    <a:pt x="122555" y="412877"/>
                  </a:lnTo>
                  <a:lnTo>
                    <a:pt x="103632" y="392811"/>
                  </a:lnTo>
                  <a:lnTo>
                    <a:pt x="85090" y="369951"/>
                  </a:lnTo>
                  <a:lnTo>
                    <a:pt x="68834" y="344932"/>
                  </a:lnTo>
                  <a:lnTo>
                    <a:pt x="54102" y="318008"/>
                  </a:lnTo>
                  <a:lnTo>
                    <a:pt x="41148" y="289433"/>
                  </a:lnTo>
                  <a:lnTo>
                    <a:pt x="29591" y="260223"/>
                  </a:lnTo>
                  <a:lnTo>
                    <a:pt x="19431" y="230759"/>
                  </a:lnTo>
                  <a:lnTo>
                    <a:pt x="11557" y="201041"/>
                  </a:lnTo>
                  <a:lnTo>
                    <a:pt x="5842" y="171958"/>
                  </a:lnTo>
                  <a:lnTo>
                    <a:pt x="2159" y="143891"/>
                  </a:lnTo>
                  <a:lnTo>
                    <a:pt x="0" y="116840"/>
                  </a:lnTo>
                  <a:lnTo>
                    <a:pt x="1143" y="104394"/>
                  </a:lnTo>
                  <a:lnTo>
                    <a:pt x="3810" y="91440"/>
                  </a:lnTo>
                  <a:lnTo>
                    <a:pt x="8509" y="78994"/>
                  </a:lnTo>
                  <a:lnTo>
                    <a:pt x="15367" y="67056"/>
                  </a:lnTo>
                  <a:lnTo>
                    <a:pt x="23114" y="55626"/>
                  </a:lnTo>
                  <a:lnTo>
                    <a:pt x="32131" y="45593"/>
                  </a:lnTo>
                  <a:lnTo>
                    <a:pt x="42545" y="37846"/>
                  </a:lnTo>
                  <a:lnTo>
                    <a:pt x="53721" y="31623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295600" y="1547605"/>
              <a:ext cx="463196" cy="455293"/>
            </a:xfrm>
            <a:custGeom>
              <a:avLst/>
              <a:gdLst/>
              <a:ahLst/>
              <a:cxnLst/>
              <a:rect l="0" t="0" r="0" b="0"/>
              <a:pathLst>
                <a:path w="463196" h="455293">
                  <a:moveTo>
                    <a:pt x="52699" y="31498"/>
                  </a:moveTo>
                  <a:lnTo>
                    <a:pt x="41604" y="37225"/>
                  </a:lnTo>
                  <a:lnTo>
                    <a:pt x="31435" y="44861"/>
                  </a:lnTo>
                  <a:lnTo>
                    <a:pt x="22189" y="55360"/>
                  </a:lnTo>
                  <a:lnTo>
                    <a:pt x="13868" y="66814"/>
                  </a:lnTo>
                  <a:lnTo>
                    <a:pt x="8321" y="78268"/>
                  </a:lnTo>
                  <a:lnTo>
                    <a:pt x="2774" y="90676"/>
                  </a:lnTo>
                  <a:lnTo>
                    <a:pt x="0" y="104039"/>
                  </a:lnTo>
                  <a:lnTo>
                    <a:pt x="0" y="116447"/>
                  </a:lnTo>
                  <a:lnTo>
                    <a:pt x="924" y="143173"/>
                  </a:lnTo>
                  <a:lnTo>
                    <a:pt x="5547" y="171808"/>
                  </a:lnTo>
                  <a:lnTo>
                    <a:pt x="11095" y="200443"/>
                  </a:lnTo>
                  <a:lnTo>
                    <a:pt x="19415" y="230986"/>
                  </a:lnTo>
                  <a:lnTo>
                    <a:pt x="28660" y="259621"/>
                  </a:lnTo>
                  <a:lnTo>
                    <a:pt x="39755" y="288256"/>
                  </a:lnTo>
                  <a:lnTo>
                    <a:pt x="52699" y="317845"/>
                  </a:lnTo>
                  <a:lnTo>
                    <a:pt x="67491" y="344571"/>
                  </a:lnTo>
                  <a:lnTo>
                    <a:pt x="84133" y="369387"/>
                  </a:lnTo>
                  <a:lnTo>
                    <a:pt x="102624" y="391341"/>
                  </a:lnTo>
                  <a:lnTo>
                    <a:pt x="122040" y="412340"/>
                  </a:lnTo>
                  <a:lnTo>
                    <a:pt x="143304" y="428566"/>
                  </a:lnTo>
                  <a:lnTo>
                    <a:pt x="165493" y="442883"/>
                  </a:lnTo>
                  <a:lnTo>
                    <a:pt x="187682" y="450519"/>
                  </a:lnTo>
                  <a:lnTo>
                    <a:pt x="212644" y="455292"/>
                  </a:lnTo>
                  <a:lnTo>
                    <a:pt x="237607" y="453383"/>
                  </a:lnTo>
                  <a:lnTo>
                    <a:pt x="275513" y="446701"/>
                  </a:lnTo>
                  <a:lnTo>
                    <a:pt x="308797" y="437156"/>
                  </a:lnTo>
                  <a:lnTo>
                    <a:pt x="339306" y="424748"/>
                  </a:lnTo>
                  <a:lnTo>
                    <a:pt x="365194" y="408522"/>
                  </a:lnTo>
                  <a:lnTo>
                    <a:pt x="389232" y="390386"/>
                  </a:lnTo>
                  <a:lnTo>
                    <a:pt x="409572" y="371296"/>
                  </a:lnTo>
                  <a:lnTo>
                    <a:pt x="426214" y="349343"/>
                  </a:lnTo>
                  <a:lnTo>
                    <a:pt x="439157" y="325481"/>
                  </a:lnTo>
                  <a:lnTo>
                    <a:pt x="450252" y="300664"/>
                  </a:lnTo>
                  <a:lnTo>
                    <a:pt x="456723" y="274893"/>
                  </a:lnTo>
                  <a:lnTo>
                    <a:pt x="461346" y="247213"/>
                  </a:lnTo>
                  <a:lnTo>
                    <a:pt x="463195" y="219532"/>
                  </a:lnTo>
                  <a:lnTo>
                    <a:pt x="461346" y="192807"/>
                  </a:lnTo>
                  <a:lnTo>
                    <a:pt x="456723" y="163218"/>
                  </a:lnTo>
                  <a:lnTo>
                    <a:pt x="450252" y="134583"/>
                  </a:lnTo>
                  <a:lnTo>
                    <a:pt x="440082" y="105948"/>
                  </a:lnTo>
                  <a:lnTo>
                    <a:pt x="430836" y="83995"/>
                  </a:lnTo>
                  <a:lnTo>
                    <a:pt x="416968" y="64905"/>
                  </a:lnTo>
                  <a:lnTo>
                    <a:pt x="398477" y="49633"/>
                  </a:lnTo>
                  <a:lnTo>
                    <a:pt x="378137" y="34361"/>
                  </a:lnTo>
                  <a:lnTo>
                    <a:pt x="355948" y="22907"/>
                  </a:lnTo>
                  <a:lnTo>
                    <a:pt x="330986" y="15271"/>
                  </a:lnTo>
                  <a:lnTo>
                    <a:pt x="303250" y="8590"/>
                  </a:lnTo>
                  <a:lnTo>
                    <a:pt x="275513" y="2863"/>
                  </a:lnTo>
                  <a:lnTo>
                    <a:pt x="245928" y="0"/>
                  </a:lnTo>
                  <a:lnTo>
                    <a:pt x="216343" y="0"/>
                  </a:lnTo>
                  <a:lnTo>
                    <a:pt x="187682" y="0"/>
                  </a:lnTo>
                  <a:lnTo>
                    <a:pt x="158097" y="3817"/>
                  </a:lnTo>
                  <a:lnTo>
                    <a:pt x="129436" y="8590"/>
                  </a:lnTo>
                  <a:lnTo>
                    <a:pt x="102624" y="15271"/>
                  </a:lnTo>
                  <a:lnTo>
                    <a:pt x="75812" y="2195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272143" y="1140079"/>
              <a:ext cx="460757" cy="458344"/>
            </a:xfrm>
            <a:custGeom>
              <a:avLst/>
              <a:gdLst/>
              <a:ahLst/>
              <a:cxnLst/>
              <a:rect l="0" t="0" r="0" b="0"/>
              <a:pathLst>
                <a:path w="460757" h="458344">
                  <a:moveTo>
                    <a:pt x="23114" y="381889"/>
                  </a:moveTo>
                  <a:lnTo>
                    <a:pt x="15113" y="356489"/>
                  </a:lnTo>
                  <a:lnTo>
                    <a:pt x="8890" y="329565"/>
                  </a:lnTo>
                  <a:lnTo>
                    <a:pt x="4191" y="301498"/>
                  </a:lnTo>
                  <a:lnTo>
                    <a:pt x="1016" y="272288"/>
                  </a:lnTo>
                  <a:lnTo>
                    <a:pt x="0" y="243205"/>
                  </a:lnTo>
                  <a:lnTo>
                    <a:pt x="381" y="214122"/>
                  </a:lnTo>
                  <a:lnTo>
                    <a:pt x="3556" y="185547"/>
                  </a:lnTo>
                  <a:lnTo>
                    <a:pt x="8382" y="157607"/>
                  </a:lnTo>
                  <a:lnTo>
                    <a:pt x="15113" y="131064"/>
                  </a:lnTo>
                  <a:lnTo>
                    <a:pt x="24003" y="106045"/>
                  </a:lnTo>
                  <a:lnTo>
                    <a:pt x="35814" y="83693"/>
                  </a:lnTo>
                  <a:lnTo>
                    <a:pt x="49911" y="63500"/>
                  </a:lnTo>
                  <a:lnTo>
                    <a:pt x="66167" y="45720"/>
                  </a:lnTo>
                  <a:lnTo>
                    <a:pt x="85725" y="31750"/>
                  </a:lnTo>
                  <a:lnTo>
                    <a:pt x="107188" y="21336"/>
                  </a:lnTo>
                  <a:lnTo>
                    <a:pt x="136017" y="11938"/>
                  </a:lnTo>
                  <a:lnTo>
                    <a:pt x="165481" y="5207"/>
                  </a:lnTo>
                  <a:lnTo>
                    <a:pt x="194437" y="1143"/>
                  </a:lnTo>
                  <a:lnTo>
                    <a:pt x="223266" y="0"/>
                  </a:lnTo>
                  <a:lnTo>
                    <a:pt x="251079" y="1143"/>
                  </a:lnTo>
                  <a:lnTo>
                    <a:pt x="278511" y="5207"/>
                  </a:lnTo>
                  <a:lnTo>
                    <a:pt x="304800" y="12446"/>
                  </a:lnTo>
                  <a:lnTo>
                    <a:pt x="329946" y="22987"/>
                  </a:lnTo>
                  <a:lnTo>
                    <a:pt x="353568" y="35814"/>
                  </a:lnTo>
                  <a:lnTo>
                    <a:pt x="375666" y="52578"/>
                  </a:lnTo>
                  <a:lnTo>
                    <a:pt x="395732" y="72263"/>
                  </a:lnTo>
                  <a:lnTo>
                    <a:pt x="413512" y="95631"/>
                  </a:lnTo>
                  <a:lnTo>
                    <a:pt x="429260" y="122174"/>
                  </a:lnTo>
                  <a:lnTo>
                    <a:pt x="441833" y="152273"/>
                  </a:lnTo>
                  <a:lnTo>
                    <a:pt x="452501" y="185928"/>
                  </a:lnTo>
                  <a:lnTo>
                    <a:pt x="459740" y="222885"/>
                  </a:lnTo>
                  <a:lnTo>
                    <a:pt x="460756" y="247777"/>
                  </a:lnTo>
                  <a:lnTo>
                    <a:pt x="456565" y="272288"/>
                  </a:lnTo>
                  <a:lnTo>
                    <a:pt x="447675" y="294640"/>
                  </a:lnTo>
                  <a:lnTo>
                    <a:pt x="434467" y="316484"/>
                  </a:lnTo>
                  <a:lnTo>
                    <a:pt x="417703" y="337185"/>
                  </a:lnTo>
                  <a:lnTo>
                    <a:pt x="397256" y="355854"/>
                  </a:lnTo>
                  <a:lnTo>
                    <a:pt x="374142" y="374269"/>
                  </a:lnTo>
                  <a:lnTo>
                    <a:pt x="348869" y="390271"/>
                  </a:lnTo>
                  <a:lnTo>
                    <a:pt x="321564" y="404876"/>
                  </a:lnTo>
                  <a:lnTo>
                    <a:pt x="292735" y="417703"/>
                  </a:lnTo>
                  <a:lnTo>
                    <a:pt x="263144" y="429133"/>
                  </a:lnTo>
                  <a:lnTo>
                    <a:pt x="233299" y="439039"/>
                  </a:lnTo>
                  <a:lnTo>
                    <a:pt x="203327" y="446913"/>
                  </a:lnTo>
                  <a:lnTo>
                    <a:pt x="173990" y="452628"/>
                  </a:lnTo>
                  <a:lnTo>
                    <a:pt x="145542" y="456184"/>
                  </a:lnTo>
                  <a:lnTo>
                    <a:pt x="118237" y="458343"/>
                  </a:lnTo>
                  <a:lnTo>
                    <a:pt x="105537" y="457200"/>
                  </a:lnTo>
                  <a:lnTo>
                    <a:pt x="92456" y="454533"/>
                  </a:lnTo>
                  <a:lnTo>
                    <a:pt x="79756" y="449961"/>
                  </a:lnTo>
                  <a:lnTo>
                    <a:pt x="67691" y="443738"/>
                  </a:lnTo>
                  <a:lnTo>
                    <a:pt x="56134" y="435483"/>
                  </a:lnTo>
                  <a:lnTo>
                    <a:pt x="46736" y="426466"/>
                  </a:lnTo>
                  <a:lnTo>
                    <a:pt x="38354" y="416179"/>
                  </a:lnTo>
                  <a:lnTo>
                    <a:pt x="32004" y="40525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271565" y="1139082"/>
              <a:ext cx="461344" cy="459111"/>
            </a:xfrm>
            <a:custGeom>
              <a:avLst/>
              <a:gdLst/>
              <a:ahLst/>
              <a:cxnLst/>
              <a:rect l="0" t="0" r="0" b="0"/>
              <a:pathLst>
                <a:path w="461344" h="459111">
                  <a:moveTo>
                    <a:pt x="32359" y="405658"/>
                  </a:moveTo>
                  <a:lnTo>
                    <a:pt x="38830" y="417112"/>
                  </a:lnTo>
                  <a:lnTo>
                    <a:pt x="47151" y="427612"/>
                  </a:lnTo>
                  <a:lnTo>
                    <a:pt x="57321" y="436202"/>
                  </a:lnTo>
                  <a:lnTo>
                    <a:pt x="68415" y="443838"/>
                  </a:lnTo>
                  <a:lnTo>
                    <a:pt x="80434" y="451474"/>
                  </a:lnTo>
                  <a:lnTo>
                    <a:pt x="93378" y="455292"/>
                  </a:lnTo>
                  <a:lnTo>
                    <a:pt x="105397" y="458155"/>
                  </a:lnTo>
                  <a:lnTo>
                    <a:pt x="118341" y="459110"/>
                  </a:lnTo>
                  <a:lnTo>
                    <a:pt x="146076" y="456246"/>
                  </a:lnTo>
                  <a:lnTo>
                    <a:pt x="173813" y="453383"/>
                  </a:lnTo>
                  <a:lnTo>
                    <a:pt x="204322" y="448611"/>
                  </a:lnTo>
                  <a:lnTo>
                    <a:pt x="233908" y="440020"/>
                  </a:lnTo>
                  <a:lnTo>
                    <a:pt x="264417" y="430475"/>
                  </a:lnTo>
                  <a:lnTo>
                    <a:pt x="293078" y="418067"/>
                  </a:lnTo>
                  <a:lnTo>
                    <a:pt x="322663" y="405658"/>
                  </a:lnTo>
                  <a:lnTo>
                    <a:pt x="349475" y="390387"/>
                  </a:lnTo>
                  <a:lnTo>
                    <a:pt x="374437" y="375115"/>
                  </a:lnTo>
                  <a:lnTo>
                    <a:pt x="397550" y="356025"/>
                  </a:lnTo>
                  <a:lnTo>
                    <a:pt x="418815" y="337890"/>
                  </a:lnTo>
                  <a:lnTo>
                    <a:pt x="435456" y="317845"/>
                  </a:lnTo>
                  <a:lnTo>
                    <a:pt x="447475" y="295892"/>
                  </a:lnTo>
                  <a:lnTo>
                    <a:pt x="457646" y="273939"/>
                  </a:lnTo>
                  <a:lnTo>
                    <a:pt x="461343" y="249122"/>
                  </a:lnTo>
                  <a:lnTo>
                    <a:pt x="460419" y="224305"/>
                  </a:lnTo>
                  <a:lnTo>
                    <a:pt x="453023" y="187080"/>
                  </a:lnTo>
                  <a:lnTo>
                    <a:pt x="441928" y="152719"/>
                  </a:lnTo>
                  <a:lnTo>
                    <a:pt x="429909" y="122175"/>
                  </a:lnTo>
                  <a:lnTo>
                    <a:pt x="414192" y="96404"/>
                  </a:lnTo>
                  <a:lnTo>
                    <a:pt x="396625" y="73496"/>
                  </a:lnTo>
                  <a:lnTo>
                    <a:pt x="377210" y="53452"/>
                  </a:lnTo>
                  <a:lnTo>
                    <a:pt x="355022" y="36271"/>
                  </a:lnTo>
                  <a:lnTo>
                    <a:pt x="330984" y="23862"/>
                  </a:lnTo>
                  <a:lnTo>
                    <a:pt x="305097" y="14318"/>
                  </a:lnTo>
                  <a:lnTo>
                    <a:pt x="279209" y="5727"/>
                  </a:lnTo>
                  <a:lnTo>
                    <a:pt x="251473" y="1909"/>
                  </a:lnTo>
                  <a:lnTo>
                    <a:pt x="223738" y="0"/>
                  </a:lnTo>
                  <a:lnTo>
                    <a:pt x="195077" y="1909"/>
                  </a:lnTo>
                  <a:lnTo>
                    <a:pt x="165492" y="5727"/>
                  </a:lnTo>
                  <a:lnTo>
                    <a:pt x="136831" y="12409"/>
                  </a:lnTo>
                  <a:lnTo>
                    <a:pt x="107246" y="21954"/>
                  </a:lnTo>
                  <a:lnTo>
                    <a:pt x="85982" y="33407"/>
                  </a:lnTo>
                  <a:lnTo>
                    <a:pt x="66567" y="46770"/>
                  </a:lnTo>
                  <a:lnTo>
                    <a:pt x="49925" y="64906"/>
                  </a:lnTo>
                  <a:lnTo>
                    <a:pt x="36057" y="83995"/>
                  </a:lnTo>
                  <a:lnTo>
                    <a:pt x="24962" y="105949"/>
                  </a:lnTo>
                  <a:lnTo>
                    <a:pt x="15717" y="131720"/>
                  </a:lnTo>
                  <a:lnTo>
                    <a:pt x="8321" y="158446"/>
                  </a:lnTo>
                  <a:lnTo>
                    <a:pt x="4623" y="186126"/>
                  </a:lnTo>
                  <a:lnTo>
                    <a:pt x="1849" y="214760"/>
                  </a:lnTo>
                  <a:lnTo>
                    <a:pt x="0" y="243395"/>
                  </a:lnTo>
                  <a:lnTo>
                    <a:pt x="1849" y="273939"/>
                  </a:lnTo>
                  <a:lnTo>
                    <a:pt x="4623" y="302574"/>
                  </a:lnTo>
                  <a:lnTo>
                    <a:pt x="10170" y="330254"/>
                  </a:lnTo>
                  <a:lnTo>
                    <a:pt x="15717" y="357934"/>
                  </a:lnTo>
                  <a:lnTo>
                    <a:pt x="24038" y="38275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188577" y="1467866"/>
              <a:ext cx="208027" cy="210567"/>
            </a:xfrm>
            <a:custGeom>
              <a:avLst/>
              <a:gdLst/>
              <a:ahLst/>
              <a:cxnLst/>
              <a:rect l="0" t="0" r="0" b="0"/>
              <a:pathLst>
                <a:path w="208027" h="210567">
                  <a:moveTo>
                    <a:pt x="0" y="94615"/>
                  </a:moveTo>
                  <a:lnTo>
                    <a:pt x="3683" y="74422"/>
                  </a:lnTo>
                  <a:lnTo>
                    <a:pt x="11557" y="55753"/>
                  </a:lnTo>
                  <a:lnTo>
                    <a:pt x="22479" y="39116"/>
                  </a:lnTo>
                  <a:lnTo>
                    <a:pt x="36195" y="24511"/>
                  </a:lnTo>
                  <a:lnTo>
                    <a:pt x="52959" y="13081"/>
                  </a:lnTo>
                  <a:lnTo>
                    <a:pt x="71882" y="4699"/>
                  </a:lnTo>
                  <a:lnTo>
                    <a:pt x="92456" y="635"/>
                  </a:lnTo>
                  <a:lnTo>
                    <a:pt x="114046" y="0"/>
                  </a:lnTo>
                  <a:lnTo>
                    <a:pt x="133985" y="4318"/>
                  </a:lnTo>
                  <a:lnTo>
                    <a:pt x="152781" y="12065"/>
                  </a:lnTo>
                  <a:lnTo>
                    <a:pt x="169672" y="23368"/>
                  </a:lnTo>
                  <a:lnTo>
                    <a:pt x="183896" y="37465"/>
                  </a:lnTo>
                  <a:lnTo>
                    <a:pt x="195453" y="54610"/>
                  </a:lnTo>
                  <a:lnTo>
                    <a:pt x="203327" y="73406"/>
                  </a:lnTo>
                  <a:lnTo>
                    <a:pt x="208026" y="94615"/>
                  </a:lnTo>
                  <a:lnTo>
                    <a:pt x="208026" y="115951"/>
                  </a:lnTo>
                  <a:lnTo>
                    <a:pt x="204343" y="136398"/>
                  </a:lnTo>
                  <a:lnTo>
                    <a:pt x="196469" y="154940"/>
                  </a:lnTo>
                  <a:lnTo>
                    <a:pt x="185547" y="172085"/>
                  </a:lnTo>
                  <a:lnTo>
                    <a:pt x="171323" y="186690"/>
                  </a:lnTo>
                  <a:lnTo>
                    <a:pt x="155067" y="197993"/>
                  </a:lnTo>
                  <a:lnTo>
                    <a:pt x="136144" y="205867"/>
                  </a:lnTo>
                  <a:lnTo>
                    <a:pt x="114935" y="210566"/>
                  </a:lnTo>
                  <a:lnTo>
                    <a:pt x="93980" y="210566"/>
                  </a:lnTo>
                  <a:lnTo>
                    <a:pt x="74168" y="206375"/>
                  </a:lnTo>
                  <a:lnTo>
                    <a:pt x="55245" y="198628"/>
                  </a:lnTo>
                  <a:lnTo>
                    <a:pt x="38481" y="187071"/>
                  </a:lnTo>
                  <a:lnTo>
                    <a:pt x="24130" y="173101"/>
                  </a:lnTo>
                  <a:lnTo>
                    <a:pt x="12573" y="156464"/>
                  </a:lnTo>
                  <a:lnTo>
                    <a:pt x="4191" y="137287"/>
                  </a:lnTo>
                  <a:lnTo>
                    <a:pt x="0" y="11645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188357" y="1467427"/>
              <a:ext cx="208945" cy="210943"/>
            </a:xfrm>
            <a:custGeom>
              <a:avLst/>
              <a:gdLst/>
              <a:ahLst/>
              <a:cxnLst/>
              <a:rect l="0" t="0" r="0" b="0"/>
              <a:pathLst>
                <a:path w="208945" h="210943">
                  <a:moveTo>
                    <a:pt x="0" y="117402"/>
                  </a:moveTo>
                  <a:lnTo>
                    <a:pt x="3697" y="137447"/>
                  </a:lnTo>
                  <a:lnTo>
                    <a:pt x="12019" y="157491"/>
                  </a:lnTo>
                  <a:lnTo>
                    <a:pt x="24962" y="173717"/>
                  </a:lnTo>
                  <a:lnTo>
                    <a:pt x="38830" y="187080"/>
                  </a:lnTo>
                  <a:lnTo>
                    <a:pt x="55472" y="198534"/>
                  </a:lnTo>
                  <a:lnTo>
                    <a:pt x="74887" y="206170"/>
                  </a:lnTo>
                  <a:lnTo>
                    <a:pt x="94302" y="210942"/>
                  </a:lnTo>
                  <a:lnTo>
                    <a:pt x="115567" y="210942"/>
                  </a:lnTo>
                  <a:lnTo>
                    <a:pt x="135906" y="206170"/>
                  </a:lnTo>
                  <a:lnTo>
                    <a:pt x="155321" y="198534"/>
                  </a:lnTo>
                  <a:lnTo>
                    <a:pt x="171038" y="187080"/>
                  </a:lnTo>
                  <a:lnTo>
                    <a:pt x="185831" y="171808"/>
                  </a:lnTo>
                  <a:lnTo>
                    <a:pt x="196925" y="155582"/>
                  </a:lnTo>
                  <a:lnTo>
                    <a:pt x="204321" y="136492"/>
                  </a:lnTo>
                  <a:lnTo>
                    <a:pt x="208944" y="115493"/>
                  </a:lnTo>
                  <a:lnTo>
                    <a:pt x="208944" y="95449"/>
                  </a:lnTo>
                  <a:lnTo>
                    <a:pt x="203397" y="73496"/>
                  </a:lnTo>
                  <a:lnTo>
                    <a:pt x="196000" y="55360"/>
                  </a:lnTo>
                  <a:lnTo>
                    <a:pt x="183057" y="37225"/>
                  </a:lnTo>
                  <a:lnTo>
                    <a:pt x="169189" y="23862"/>
                  </a:lnTo>
                  <a:lnTo>
                    <a:pt x="152547" y="12408"/>
                  </a:lnTo>
                  <a:lnTo>
                    <a:pt x="134982" y="4773"/>
                  </a:lnTo>
                  <a:lnTo>
                    <a:pt x="113717" y="0"/>
                  </a:lnTo>
                  <a:lnTo>
                    <a:pt x="93377" y="0"/>
                  </a:lnTo>
                  <a:lnTo>
                    <a:pt x="72113" y="4773"/>
                  </a:lnTo>
                  <a:lnTo>
                    <a:pt x="52698" y="12408"/>
                  </a:lnTo>
                  <a:lnTo>
                    <a:pt x="36057" y="24817"/>
                  </a:lnTo>
                  <a:lnTo>
                    <a:pt x="22189" y="39134"/>
                  </a:lnTo>
                  <a:lnTo>
                    <a:pt x="12019" y="55360"/>
                  </a:lnTo>
                  <a:lnTo>
                    <a:pt x="3697" y="74450"/>
                  </a:lnTo>
                  <a:lnTo>
                    <a:pt x="0" y="9544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201150" y="1480439"/>
              <a:ext cx="187707" cy="189104"/>
            </a:xfrm>
            <a:custGeom>
              <a:avLst/>
              <a:gdLst/>
              <a:ahLst/>
              <a:cxnLst/>
              <a:rect l="0" t="0" r="0" b="0"/>
              <a:pathLst>
                <a:path w="187707" h="189104">
                  <a:moveTo>
                    <a:pt x="0" y="85217"/>
                  </a:moveTo>
                  <a:lnTo>
                    <a:pt x="3683" y="66548"/>
                  </a:lnTo>
                  <a:lnTo>
                    <a:pt x="10541" y="49911"/>
                  </a:lnTo>
                  <a:lnTo>
                    <a:pt x="20447" y="34798"/>
                  </a:lnTo>
                  <a:lnTo>
                    <a:pt x="33020" y="21336"/>
                  </a:lnTo>
                  <a:lnTo>
                    <a:pt x="47752" y="11430"/>
                  </a:lnTo>
                  <a:lnTo>
                    <a:pt x="65151" y="4191"/>
                  </a:lnTo>
                  <a:lnTo>
                    <a:pt x="83566" y="0"/>
                  </a:lnTo>
                  <a:lnTo>
                    <a:pt x="102997" y="0"/>
                  </a:lnTo>
                  <a:lnTo>
                    <a:pt x="120904" y="3556"/>
                  </a:lnTo>
                  <a:lnTo>
                    <a:pt x="137668" y="10414"/>
                  </a:lnTo>
                  <a:lnTo>
                    <a:pt x="152908" y="20828"/>
                  </a:lnTo>
                  <a:lnTo>
                    <a:pt x="166116" y="33909"/>
                  </a:lnTo>
                  <a:lnTo>
                    <a:pt x="176149" y="48895"/>
                  </a:lnTo>
                  <a:lnTo>
                    <a:pt x="183261" y="66040"/>
                  </a:lnTo>
                  <a:lnTo>
                    <a:pt x="187706" y="84709"/>
                  </a:lnTo>
                  <a:lnTo>
                    <a:pt x="187706" y="103886"/>
                  </a:lnTo>
                  <a:lnTo>
                    <a:pt x="183896" y="122047"/>
                  </a:lnTo>
                  <a:lnTo>
                    <a:pt x="177165" y="139192"/>
                  </a:lnTo>
                  <a:lnTo>
                    <a:pt x="167005" y="154432"/>
                  </a:lnTo>
                  <a:lnTo>
                    <a:pt x="154559" y="167259"/>
                  </a:lnTo>
                  <a:lnTo>
                    <a:pt x="139827" y="177800"/>
                  </a:lnTo>
                  <a:lnTo>
                    <a:pt x="122428" y="185039"/>
                  </a:lnTo>
                  <a:lnTo>
                    <a:pt x="104013" y="189103"/>
                  </a:lnTo>
                  <a:lnTo>
                    <a:pt x="85217" y="189103"/>
                  </a:lnTo>
                  <a:lnTo>
                    <a:pt x="66675" y="185420"/>
                  </a:lnTo>
                  <a:lnTo>
                    <a:pt x="49911" y="178181"/>
                  </a:lnTo>
                  <a:lnTo>
                    <a:pt x="34671" y="168402"/>
                  </a:lnTo>
                  <a:lnTo>
                    <a:pt x="22098" y="155321"/>
                  </a:lnTo>
                  <a:lnTo>
                    <a:pt x="11557" y="140208"/>
                  </a:lnTo>
                  <a:lnTo>
                    <a:pt x="4318" y="123190"/>
                  </a:lnTo>
                  <a:lnTo>
                    <a:pt x="508" y="10452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200378" y="1479836"/>
              <a:ext cx="188606" cy="189944"/>
            </a:xfrm>
            <a:custGeom>
              <a:avLst/>
              <a:gdLst/>
              <a:ahLst/>
              <a:cxnLst/>
              <a:rect l="0" t="0" r="0" b="0"/>
              <a:pathLst>
                <a:path w="188606" h="189944">
                  <a:moveTo>
                    <a:pt x="1849" y="104994"/>
                  </a:moveTo>
                  <a:lnTo>
                    <a:pt x="4623" y="124083"/>
                  </a:lnTo>
                  <a:lnTo>
                    <a:pt x="12943" y="140310"/>
                  </a:lnTo>
                  <a:lnTo>
                    <a:pt x="23113" y="155581"/>
                  </a:lnTo>
                  <a:lnTo>
                    <a:pt x="35132" y="168944"/>
                  </a:lnTo>
                  <a:lnTo>
                    <a:pt x="50850" y="179444"/>
                  </a:lnTo>
                  <a:lnTo>
                    <a:pt x="67491" y="186125"/>
                  </a:lnTo>
                  <a:lnTo>
                    <a:pt x="86906" y="189943"/>
                  </a:lnTo>
                  <a:lnTo>
                    <a:pt x="104473" y="189943"/>
                  </a:lnTo>
                  <a:lnTo>
                    <a:pt x="122963" y="186125"/>
                  </a:lnTo>
                  <a:lnTo>
                    <a:pt x="140529" y="177535"/>
                  </a:lnTo>
                  <a:lnTo>
                    <a:pt x="154398" y="167990"/>
                  </a:lnTo>
                  <a:lnTo>
                    <a:pt x="167341" y="154627"/>
                  </a:lnTo>
                  <a:lnTo>
                    <a:pt x="178435" y="139355"/>
                  </a:lnTo>
                  <a:lnTo>
                    <a:pt x="184907" y="123129"/>
                  </a:lnTo>
                  <a:lnTo>
                    <a:pt x="188605" y="104994"/>
                  </a:lnTo>
                  <a:lnTo>
                    <a:pt x="188605" y="85904"/>
                  </a:lnTo>
                  <a:lnTo>
                    <a:pt x="183982" y="65859"/>
                  </a:lnTo>
                  <a:lnTo>
                    <a:pt x="176586" y="49633"/>
                  </a:lnTo>
                  <a:lnTo>
                    <a:pt x="167341" y="34361"/>
                  </a:lnTo>
                  <a:lnTo>
                    <a:pt x="153473" y="20998"/>
                  </a:lnTo>
                  <a:lnTo>
                    <a:pt x="137755" y="11453"/>
                  </a:lnTo>
                  <a:lnTo>
                    <a:pt x="121113" y="4772"/>
                  </a:lnTo>
                  <a:lnTo>
                    <a:pt x="103548" y="0"/>
                  </a:lnTo>
                  <a:lnTo>
                    <a:pt x="84132" y="0"/>
                  </a:lnTo>
                  <a:lnTo>
                    <a:pt x="65642" y="4772"/>
                  </a:lnTo>
                  <a:lnTo>
                    <a:pt x="49000" y="11453"/>
                  </a:lnTo>
                  <a:lnTo>
                    <a:pt x="34208" y="21953"/>
                  </a:lnTo>
                  <a:lnTo>
                    <a:pt x="21264" y="34361"/>
                  </a:lnTo>
                  <a:lnTo>
                    <a:pt x="12019" y="49633"/>
                  </a:lnTo>
                  <a:lnTo>
                    <a:pt x="4623" y="65859"/>
                  </a:lnTo>
                  <a:lnTo>
                    <a:pt x="0" y="8590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3335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912841" y="1517061"/>
              <a:ext cx="257024" cy="21954"/>
            </a:xfrm>
            <a:custGeom>
              <a:avLst/>
              <a:gdLst/>
              <a:ahLst/>
              <a:cxnLst/>
              <a:rect l="0" t="0" r="0" b="0"/>
              <a:pathLst>
                <a:path w="257024" h="21954">
                  <a:moveTo>
                    <a:pt x="257023" y="19090"/>
                  </a:moveTo>
                  <a:lnTo>
                    <a:pt x="225588" y="21953"/>
                  </a:lnTo>
                  <a:lnTo>
                    <a:pt x="190455" y="21953"/>
                  </a:lnTo>
                  <a:lnTo>
                    <a:pt x="123889" y="20999"/>
                  </a:lnTo>
                  <a:lnTo>
                    <a:pt x="90606" y="18135"/>
                  </a:lnTo>
                  <a:lnTo>
                    <a:pt x="58246" y="14317"/>
                  </a:lnTo>
                  <a:lnTo>
                    <a:pt x="27737" y="6681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898976" y="1484608"/>
              <a:ext cx="278287" cy="47726"/>
            </a:xfrm>
            <a:custGeom>
              <a:avLst/>
              <a:gdLst/>
              <a:ahLst/>
              <a:cxnLst/>
              <a:rect l="0" t="0" r="0" b="0"/>
              <a:pathLst>
                <a:path w="278287" h="47726">
                  <a:moveTo>
                    <a:pt x="278286" y="47725"/>
                  </a:moveTo>
                  <a:lnTo>
                    <a:pt x="245002" y="44861"/>
                  </a:lnTo>
                  <a:lnTo>
                    <a:pt x="211720" y="41043"/>
                  </a:lnTo>
                  <a:lnTo>
                    <a:pt x="139606" y="29589"/>
                  </a:lnTo>
                  <a:lnTo>
                    <a:pt x="68416" y="15272"/>
                  </a:lnTo>
                  <a:lnTo>
                    <a:pt x="33284" y="7636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892504" y="1441656"/>
              <a:ext cx="290306" cy="87814"/>
            </a:xfrm>
            <a:custGeom>
              <a:avLst/>
              <a:gdLst/>
              <a:ahLst/>
              <a:cxnLst/>
              <a:rect l="0" t="0" r="0" b="0"/>
              <a:pathLst>
                <a:path w="290306" h="87814">
                  <a:moveTo>
                    <a:pt x="290305" y="87813"/>
                  </a:moveTo>
                  <a:lnTo>
                    <a:pt x="257946" y="78268"/>
                  </a:lnTo>
                  <a:lnTo>
                    <a:pt x="223738" y="67768"/>
                  </a:lnTo>
                  <a:lnTo>
                    <a:pt x="187681" y="58224"/>
                  </a:lnTo>
                  <a:lnTo>
                    <a:pt x="149775" y="45815"/>
                  </a:lnTo>
                  <a:lnTo>
                    <a:pt x="74887" y="23862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892504" y="1393932"/>
              <a:ext cx="294002" cy="131720"/>
            </a:xfrm>
            <a:custGeom>
              <a:avLst/>
              <a:gdLst/>
              <a:ahLst/>
              <a:cxnLst/>
              <a:rect l="0" t="0" r="0" b="0"/>
              <a:pathLst>
                <a:path w="294002" h="131720">
                  <a:moveTo>
                    <a:pt x="294001" y="131719"/>
                  </a:moveTo>
                  <a:lnTo>
                    <a:pt x="263491" y="116447"/>
                  </a:lnTo>
                  <a:lnTo>
                    <a:pt x="230208" y="100221"/>
                  </a:lnTo>
                  <a:lnTo>
                    <a:pt x="194151" y="83040"/>
                  </a:lnTo>
                  <a:lnTo>
                    <a:pt x="157170" y="65860"/>
                  </a:lnTo>
                  <a:lnTo>
                    <a:pt x="78585" y="32452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901753" y="1347162"/>
              <a:ext cx="290306" cy="174672"/>
            </a:xfrm>
            <a:custGeom>
              <a:avLst/>
              <a:gdLst/>
              <a:ahLst/>
              <a:cxnLst/>
              <a:rect l="0" t="0" r="0" b="0"/>
              <a:pathLst>
                <a:path w="290306" h="174672">
                  <a:moveTo>
                    <a:pt x="290305" y="174671"/>
                  </a:moveTo>
                  <a:lnTo>
                    <a:pt x="259796" y="153672"/>
                  </a:lnTo>
                  <a:lnTo>
                    <a:pt x="228361" y="129810"/>
                  </a:lnTo>
                  <a:lnTo>
                    <a:pt x="193228" y="107857"/>
                  </a:lnTo>
                  <a:lnTo>
                    <a:pt x="157172" y="85904"/>
                  </a:lnTo>
                  <a:lnTo>
                    <a:pt x="80434" y="41043"/>
                  </a:lnTo>
                  <a:lnTo>
                    <a:pt x="40679" y="19089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920238" y="1301346"/>
              <a:ext cx="274588" cy="215716"/>
            </a:xfrm>
            <a:custGeom>
              <a:avLst/>
              <a:gdLst/>
              <a:ahLst/>
              <a:cxnLst/>
              <a:rect l="0" t="0" r="0" b="0"/>
              <a:pathLst>
                <a:path w="274588" h="215716">
                  <a:moveTo>
                    <a:pt x="274587" y="215715"/>
                  </a:moveTo>
                  <a:lnTo>
                    <a:pt x="246851" y="188035"/>
                  </a:lnTo>
                  <a:lnTo>
                    <a:pt x="218190" y="162263"/>
                  </a:lnTo>
                  <a:lnTo>
                    <a:pt x="184907" y="133629"/>
                  </a:lnTo>
                  <a:lnTo>
                    <a:pt x="151624" y="105948"/>
                  </a:lnTo>
                  <a:lnTo>
                    <a:pt x="115567" y="78268"/>
                  </a:lnTo>
                  <a:lnTo>
                    <a:pt x="77661" y="50588"/>
                  </a:lnTo>
                  <a:lnTo>
                    <a:pt x="38831" y="24817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947979" y="1263166"/>
              <a:ext cx="251474" cy="247214"/>
            </a:xfrm>
            <a:custGeom>
              <a:avLst/>
              <a:gdLst/>
              <a:ahLst/>
              <a:cxnLst/>
              <a:rect l="0" t="0" r="0" b="0"/>
              <a:pathLst>
                <a:path w="251474" h="247214">
                  <a:moveTo>
                    <a:pt x="251473" y="247213"/>
                  </a:moveTo>
                  <a:lnTo>
                    <a:pt x="226511" y="216669"/>
                  </a:lnTo>
                  <a:lnTo>
                    <a:pt x="199700" y="185171"/>
                  </a:lnTo>
                  <a:lnTo>
                    <a:pt x="171040" y="152719"/>
                  </a:lnTo>
                  <a:lnTo>
                    <a:pt x="140529" y="121220"/>
                  </a:lnTo>
                  <a:lnTo>
                    <a:pt x="107247" y="87813"/>
                  </a:lnTo>
                  <a:lnTo>
                    <a:pt x="72114" y="57270"/>
                  </a:lnTo>
                  <a:lnTo>
                    <a:pt x="36057" y="27680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984958" y="1235486"/>
              <a:ext cx="218194" cy="266304"/>
            </a:xfrm>
            <a:custGeom>
              <a:avLst/>
              <a:gdLst/>
              <a:ahLst/>
              <a:cxnLst/>
              <a:rect l="0" t="0" r="0" b="0"/>
              <a:pathLst>
                <a:path w="218194" h="266304">
                  <a:moveTo>
                    <a:pt x="218193" y="266303"/>
                  </a:moveTo>
                  <a:lnTo>
                    <a:pt x="197854" y="231941"/>
                  </a:lnTo>
                  <a:lnTo>
                    <a:pt x="173815" y="197580"/>
                  </a:lnTo>
                  <a:lnTo>
                    <a:pt x="150701" y="162263"/>
                  </a:lnTo>
                  <a:lnTo>
                    <a:pt x="122965" y="127902"/>
                  </a:lnTo>
                  <a:lnTo>
                    <a:pt x="95228" y="93540"/>
                  </a:lnTo>
                  <a:lnTo>
                    <a:pt x="64718" y="60133"/>
                  </a:lnTo>
                  <a:lnTo>
                    <a:pt x="33283" y="28635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033959" y="1224032"/>
              <a:ext cx="173815" cy="268213"/>
            </a:xfrm>
            <a:custGeom>
              <a:avLst/>
              <a:gdLst/>
              <a:ahLst/>
              <a:cxnLst/>
              <a:rect l="0" t="0" r="0" b="0"/>
              <a:pathLst>
                <a:path w="173815" h="268213">
                  <a:moveTo>
                    <a:pt x="173814" y="268212"/>
                  </a:moveTo>
                  <a:lnTo>
                    <a:pt x="157172" y="230987"/>
                  </a:lnTo>
                  <a:lnTo>
                    <a:pt x="140531" y="194716"/>
                  </a:lnTo>
                  <a:lnTo>
                    <a:pt x="121115" y="158445"/>
                  </a:lnTo>
                  <a:lnTo>
                    <a:pt x="98926" y="123129"/>
                  </a:lnTo>
                  <a:lnTo>
                    <a:pt x="76737" y="88768"/>
                  </a:lnTo>
                  <a:lnTo>
                    <a:pt x="52700" y="57269"/>
                  </a:lnTo>
                  <a:lnTo>
                    <a:pt x="27737" y="27680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94977" y="1232622"/>
              <a:ext cx="117417" cy="247214"/>
            </a:xfrm>
            <a:custGeom>
              <a:avLst/>
              <a:gdLst/>
              <a:ahLst/>
              <a:cxnLst/>
              <a:rect l="0" t="0" r="0" b="0"/>
              <a:pathLst>
                <a:path w="117417" h="247214">
                  <a:moveTo>
                    <a:pt x="117416" y="247213"/>
                  </a:moveTo>
                  <a:lnTo>
                    <a:pt x="107246" y="209034"/>
                  </a:lnTo>
                  <a:lnTo>
                    <a:pt x="94302" y="173718"/>
                  </a:lnTo>
                  <a:lnTo>
                    <a:pt x="82284" y="137447"/>
                  </a:lnTo>
                  <a:lnTo>
                    <a:pt x="68416" y="103085"/>
                  </a:lnTo>
                  <a:lnTo>
                    <a:pt x="52698" y="72542"/>
                  </a:lnTo>
                  <a:lnTo>
                    <a:pt x="36056" y="43907"/>
                  </a:lnTo>
                  <a:lnTo>
                    <a:pt x="19416" y="19090"/>
                  </a:lnTo>
                  <a:lnTo>
                    <a:pt x="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237358" y="1715595"/>
              <a:ext cx="23114" cy="253895"/>
            </a:xfrm>
            <a:custGeom>
              <a:avLst/>
              <a:gdLst/>
              <a:ahLst/>
              <a:cxnLst/>
              <a:rect l="0" t="0" r="0" b="0"/>
              <a:pathLst>
                <a:path w="23114" h="253895">
                  <a:moveTo>
                    <a:pt x="19415" y="0"/>
                  </a:moveTo>
                  <a:lnTo>
                    <a:pt x="22188" y="31498"/>
                  </a:lnTo>
                  <a:lnTo>
                    <a:pt x="23113" y="63951"/>
                  </a:lnTo>
                  <a:lnTo>
                    <a:pt x="22188" y="131720"/>
                  </a:lnTo>
                  <a:lnTo>
                    <a:pt x="19415" y="164172"/>
                  </a:lnTo>
                  <a:lnTo>
                    <a:pt x="13868" y="196625"/>
                  </a:lnTo>
                  <a:lnTo>
                    <a:pt x="8320" y="226214"/>
                  </a:lnTo>
                  <a:lnTo>
                    <a:pt x="0" y="253894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203148" y="1707959"/>
              <a:ext cx="50851" cy="274894"/>
            </a:xfrm>
            <a:custGeom>
              <a:avLst/>
              <a:gdLst/>
              <a:ahLst/>
              <a:cxnLst/>
              <a:rect l="0" t="0" r="0" b="0"/>
              <a:pathLst>
                <a:path w="50851" h="274894">
                  <a:moveTo>
                    <a:pt x="50850" y="0"/>
                  </a:moveTo>
                  <a:lnTo>
                    <a:pt x="46227" y="32452"/>
                  </a:lnTo>
                  <a:lnTo>
                    <a:pt x="42529" y="66814"/>
                  </a:lnTo>
                  <a:lnTo>
                    <a:pt x="31435" y="136492"/>
                  </a:lnTo>
                  <a:lnTo>
                    <a:pt x="17567" y="208078"/>
                  </a:lnTo>
                  <a:lnTo>
                    <a:pt x="9245" y="242440"/>
                  </a:lnTo>
                  <a:lnTo>
                    <a:pt x="0" y="274893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160618" y="1703186"/>
              <a:ext cx="88756" cy="287302"/>
            </a:xfrm>
            <a:custGeom>
              <a:avLst/>
              <a:gdLst/>
              <a:ahLst/>
              <a:cxnLst/>
              <a:rect l="0" t="0" r="0" b="0"/>
              <a:pathLst>
                <a:path w="88756" h="287302">
                  <a:moveTo>
                    <a:pt x="88755" y="0"/>
                  </a:moveTo>
                  <a:lnTo>
                    <a:pt x="79509" y="31498"/>
                  </a:lnTo>
                  <a:lnTo>
                    <a:pt x="69340" y="65860"/>
                  </a:lnTo>
                  <a:lnTo>
                    <a:pt x="58246" y="101176"/>
                  </a:lnTo>
                  <a:lnTo>
                    <a:pt x="47151" y="137447"/>
                  </a:lnTo>
                  <a:lnTo>
                    <a:pt x="23114" y="212851"/>
                  </a:lnTo>
                  <a:lnTo>
                    <a:pt x="0" y="287301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113467" y="1697459"/>
              <a:ext cx="132212" cy="291121"/>
            </a:xfrm>
            <a:custGeom>
              <a:avLst/>
              <a:gdLst/>
              <a:ahLst/>
              <a:cxnLst/>
              <a:rect l="0" t="0" r="0" b="0"/>
              <a:pathLst>
                <a:path w="132212" h="291121">
                  <a:moveTo>
                    <a:pt x="132211" y="0"/>
                  </a:moveTo>
                  <a:lnTo>
                    <a:pt x="116494" y="31498"/>
                  </a:lnTo>
                  <a:lnTo>
                    <a:pt x="99852" y="64906"/>
                  </a:lnTo>
                  <a:lnTo>
                    <a:pt x="83210" y="100222"/>
                  </a:lnTo>
                  <a:lnTo>
                    <a:pt x="66568" y="135538"/>
                  </a:lnTo>
                  <a:lnTo>
                    <a:pt x="31435" y="212852"/>
                  </a:lnTo>
                  <a:lnTo>
                    <a:pt x="0" y="29112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064470" y="1693642"/>
              <a:ext cx="176587" cy="287302"/>
            </a:xfrm>
            <a:custGeom>
              <a:avLst/>
              <a:gdLst/>
              <a:ahLst/>
              <a:cxnLst/>
              <a:rect l="0" t="0" r="0" b="0"/>
              <a:pathLst>
                <a:path w="176587" h="287302">
                  <a:moveTo>
                    <a:pt x="176586" y="0"/>
                  </a:moveTo>
                  <a:lnTo>
                    <a:pt x="156247" y="29589"/>
                  </a:lnTo>
                  <a:lnTo>
                    <a:pt x="133134" y="61087"/>
                  </a:lnTo>
                  <a:lnTo>
                    <a:pt x="110020" y="95448"/>
                  </a:lnTo>
                  <a:lnTo>
                    <a:pt x="87831" y="131719"/>
                  </a:lnTo>
                  <a:lnTo>
                    <a:pt x="41604" y="207124"/>
                  </a:lnTo>
                  <a:lnTo>
                    <a:pt x="21265" y="247212"/>
                  </a:lnTo>
                  <a:lnTo>
                    <a:pt x="0" y="287301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018243" y="1688869"/>
              <a:ext cx="219117" cy="273940"/>
            </a:xfrm>
            <a:custGeom>
              <a:avLst/>
              <a:gdLst/>
              <a:ahLst/>
              <a:cxnLst/>
              <a:rect l="0" t="0" r="0" b="0"/>
              <a:pathLst>
                <a:path w="219117" h="273940">
                  <a:moveTo>
                    <a:pt x="219116" y="0"/>
                  </a:moveTo>
                  <a:lnTo>
                    <a:pt x="192304" y="27680"/>
                  </a:lnTo>
                  <a:lnTo>
                    <a:pt x="164568" y="58224"/>
                  </a:lnTo>
                  <a:lnTo>
                    <a:pt x="136832" y="89722"/>
                  </a:lnTo>
                  <a:lnTo>
                    <a:pt x="107247" y="124084"/>
                  </a:lnTo>
                  <a:lnTo>
                    <a:pt x="79510" y="159400"/>
                  </a:lnTo>
                  <a:lnTo>
                    <a:pt x="51774" y="195670"/>
                  </a:lnTo>
                  <a:lnTo>
                    <a:pt x="25887" y="233850"/>
                  </a:lnTo>
                  <a:lnTo>
                    <a:pt x="0" y="273939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979408" y="1686005"/>
              <a:ext cx="250553" cy="249124"/>
            </a:xfrm>
            <a:custGeom>
              <a:avLst/>
              <a:gdLst/>
              <a:ahLst/>
              <a:cxnLst/>
              <a:rect l="0" t="0" r="0" b="0"/>
              <a:pathLst>
                <a:path w="250553" h="249124">
                  <a:moveTo>
                    <a:pt x="250552" y="0"/>
                  </a:moveTo>
                  <a:lnTo>
                    <a:pt x="220041" y="24817"/>
                  </a:lnTo>
                  <a:lnTo>
                    <a:pt x="187683" y="51543"/>
                  </a:lnTo>
                  <a:lnTo>
                    <a:pt x="154399" y="80178"/>
                  </a:lnTo>
                  <a:lnTo>
                    <a:pt x="122964" y="110721"/>
                  </a:lnTo>
                  <a:lnTo>
                    <a:pt x="89681" y="143174"/>
                  </a:lnTo>
                  <a:lnTo>
                    <a:pt x="59171" y="177536"/>
                  </a:lnTo>
                  <a:lnTo>
                    <a:pt x="27737" y="213806"/>
                  </a:lnTo>
                  <a:lnTo>
                    <a:pt x="0" y="249123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953526" y="1682187"/>
              <a:ext cx="269965" cy="215716"/>
            </a:xfrm>
            <a:custGeom>
              <a:avLst/>
              <a:gdLst/>
              <a:ahLst/>
              <a:cxnLst/>
              <a:rect l="0" t="0" r="0" b="0"/>
              <a:pathLst>
                <a:path w="269965" h="215716">
                  <a:moveTo>
                    <a:pt x="269964" y="0"/>
                  </a:moveTo>
                  <a:lnTo>
                    <a:pt x="232983" y="20999"/>
                  </a:lnTo>
                  <a:lnTo>
                    <a:pt x="198775" y="42952"/>
                  </a:lnTo>
                  <a:lnTo>
                    <a:pt x="162718" y="68723"/>
                  </a:lnTo>
                  <a:lnTo>
                    <a:pt x="127586" y="93540"/>
                  </a:lnTo>
                  <a:lnTo>
                    <a:pt x="93378" y="122175"/>
                  </a:lnTo>
                  <a:lnTo>
                    <a:pt x="59170" y="150810"/>
                  </a:lnTo>
                  <a:lnTo>
                    <a:pt x="28660" y="183262"/>
                  </a:lnTo>
                  <a:lnTo>
                    <a:pt x="0" y="215715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942425" y="1678370"/>
              <a:ext cx="270890" cy="169900"/>
            </a:xfrm>
            <a:custGeom>
              <a:avLst/>
              <a:gdLst/>
              <a:ahLst/>
              <a:cxnLst/>
              <a:rect l="0" t="0" r="0" b="0"/>
              <a:pathLst>
                <a:path w="270890" h="169900">
                  <a:moveTo>
                    <a:pt x="270889" y="0"/>
                  </a:moveTo>
                  <a:lnTo>
                    <a:pt x="232983" y="15272"/>
                  </a:lnTo>
                  <a:lnTo>
                    <a:pt x="196002" y="32452"/>
                  </a:lnTo>
                  <a:lnTo>
                    <a:pt x="158095" y="51542"/>
                  </a:lnTo>
                  <a:lnTo>
                    <a:pt x="122039" y="72541"/>
                  </a:lnTo>
                  <a:lnTo>
                    <a:pt x="88756" y="94494"/>
                  </a:lnTo>
                  <a:lnTo>
                    <a:pt x="55472" y="119311"/>
                  </a:lnTo>
                  <a:lnTo>
                    <a:pt x="25886" y="144128"/>
                  </a:lnTo>
                  <a:lnTo>
                    <a:pt x="0" y="169899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950752" y="1673597"/>
              <a:ext cx="248701" cy="115494"/>
            </a:xfrm>
            <a:custGeom>
              <a:avLst/>
              <a:gdLst/>
              <a:ahLst/>
              <a:cxnLst/>
              <a:rect l="0" t="0" r="0" b="0"/>
              <a:pathLst>
                <a:path w="248701" h="115494">
                  <a:moveTo>
                    <a:pt x="248700" y="0"/>
                  </a:moveTo>
                  <a:lnTo>
                    <a:pt x="210794" y="9545"/>
                  </a:lnTo>
                  <a:lnTo>
                    <a:pt x="173813" y="21953"/>
                  </a:lnTo>
                  <a:lnTo>
                    <a:pt x="137756" y="34362"/>
                  </a:lnTo>
                  <a:lnTo>
                    <a:pt x="104473" y="48679"/>
                  </a:lnTo>
                  <a:lnTo>
                    <a:pt x="72114" y="63951"/>
                  </a:lnTo>
                  <a:lnTo>
                    <a:pt x="44378" y="80177"/>
                  </a:lnTo>
                  <a:lnTo>
                    <a:pt x="19415" y="96403"/>
                  </a:lnTo>
                  <a:lnTo>
                    <a:pt x="0" y="115493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413946" y="1626827"/>
              <a:ext cx="257024" cy="23864"/>
            </a:xfrm>
            <a:custGeom>
              <a:avLst/>
              <a:gdLst/>
              <a:ahLst/>
              <a:cxnLst/>
              <a:rect l="0" t="0" r="0" b="0"/>
              <a:pathLst>
                <a:path w="257024" h="23864">
                  <a:moveTo>
                    <a:pt x="0" y="4773"/>
                  </a:moveTo>
                  <a:lnTo>
                    <a:pt x="33284" y="1909"/>
                  </a:lnTo>
                  <a:lnTo>
                    <a:pt x="66567" y="0"/>
                  </a:lnTo>
                  <a:lnTo>
                    <a:pt x="133134" y="1909"/>
                  </a:lnTo>
                  <a:lnTo>
                    <a:pt x="166417" y="4773"/>
                  </a:lnTo>
                  <a:lnTo>
                    <a:pt x="198777" y="10500"/>
                  </a:lnTo>
                  <a:lnTo>
                    <a:pt x="229286" y="15272"/>
                  </a:lnTo>
                  <a:lnTo>
                    <a:pt x="257023" y="23863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406549" y="1635418"/>
              <a:ext cx="278287" cy="47725"/>
            </a:xfrm>
            <a:custGeom>
              <a:avLst/>
              <a:gdLst/>
              <a:ahLst/>
              <a:cxnLst/>
              <a:rect l="0" t="0" r="0" b="0"/>
              <a:pathLst>
                <a:path w="278287" h="47725">
                  <a:moveTo>
                    <a:pt x="0" y="0"/>
                  </a:moveTo>
                  <a:lnTo>
                    <a:pt x="32359" y="2863"/>
                  </a:lnTo>
                  <a:lnTo>
                    <a:pt x="66567" y="6681"/>
                  </a:lnTo>
                  <a:lnTo>
                    <a:pt x="137757" y="18135"/>
                  </a:lnTo>
                  <a:lnTo>
                    <a:pt x="209871" y="31498"/>
                  </a:lnTo>
                  <a:lnTo>
                    <a:pt x="245003" y="40088"/>
                  </a:lnTo>
                  <a:lnTo>
                    <a:pt x="278286" y="47724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401001" y="1638281"/>
              <a:ext cx="290306" cy="86859"/>
            </a:xfrm>
            <a:custGeom>
              <a:avLst/>
              <a:gdLst/>
              <a:ahLst/>
              <a:cxnLst/>
              <a:rect l="0" t="0" r="0" b="0"/>
              <a:pathLst>
                <a:path w="290306" h="86859">
                  <a:moveTo>
                    <a:pt x="0" y="0"/>
                  </a:moveTo>
                  <a:lnTo>
                    <a:pt x="32359" y="9545"/>
                  </a:lnTo>
                  <a:lnTo>
                    <a:pt x="66566" y="19090"/>
                  </a:lnTo>
                  <a:lnTo>
                    <a:pt x="102624" y="30543"/>
                  </a:lnTo>
                  <a:lnTo>
                    <a:pt x="138681" y="41043"/>
                  </a:lnTo>
                  <a:lnTo>
                    <a:pt x="215417" y="64905"/>
                  </a:lnTo>
                  <a:lnTo>
                    <a:pt x="290305" y="86858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395453" y="1642099"/>
              <a:ext cx="295853" cy="130766"/>
            </a:xfrm>
            <a:custGeom>
              <a:avLst/>
              <a:gdLst/>
              <a:ahLst/>
              <a:cxnLst/>
              <a:rect l="0" t="0" r="0" b="0"/>
              <a:pathLst>
                <a:path w="295853" h="130766">
                  <a:moveTo>
                    <a:pt x="0" y="0"/>
                  </a:moveTo>
                  <a:lnTo>
                    <a:pt x="32358" y="15272"/>
                  </a:lnTo>
                  <a:lnTo>
                    <a:pt x="65642" y="31498"/>
                  </a:lnTo>
                  <a:lnTo>
                    <a:pt x="101699" y="48679"/>
                  </a:lnTo>
                  <a:lnTo>
                    <a:pt x="138681" y="64905"/>
                  </a:lnTo>
                  <a:lnTo>
                    <a:pt x="215417" y="99267"/>
                  </a:lnTo>
                  <a:lnTo>
                    <a:pt x="295852" y="130765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391755" y="1646872"/>
              <a:ext cx="290306" cy="174672"/>
            </a:xfrm>
            <a:custGeom>
              <a:avLst/>
              <a:gdLst/>
              <a:ahLst/>
              <a:cxnLst/>
              <a:rect l="0" t="0" r="0" b="0"/>
              <a:pathLst>
                <a:path w="290306" h="174672">
                  <a:moveTo>
                    <a:pt x="0" y="0"/>
                  </a:moveTo>
                  <a:lnTo>
                    <a:pt x="30509" y="20044"/>
                  </a:lnTo>
                  <a:lnTo>
                    <a:pt x="61943" y="41997"/>
                  </a:lnTo>
                  <a:lnTo>
                    <a:pt x="97077" y="65860"/>
                  </a:lnTo>
                  <a:lnTo>
                    <a:pt x="133133" y="87813"/>
                  </a:lnTo>
                  <a:lnTo>
                    <a:pt x="209870" y="132674"/>
                  </a:lnTo>
                  <a:lnTo>
                    <a:pt x="249625" y="153673"/>
                  </a:lnTo>
                  <a:lnTo>
                    <a:pt x="290305" y="174671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388058" y="1650689"/>
              <a:ext cx="275512" cy="215716"/>
            </a:xfrm>
            <a:custGeom>
              <a:avLst/>
              <a:gdLst/>
              <a:ahLst/>
              <a:cxnLst/>
              <a:rect l="0" t="0" r="0" b="0"/>
              <a:pathLst>
                <a:path w="275512" h="215716">
                  <a:moveTo>
                    <a:pt x="0" y="0"/>
                  </a:moveTo>
                  <a:lnTo>
                    <a:pt x="26812" y="25772"/>
                  </a:lnTo>
                  <a:lnTo>
                    <a:pt x="57321" y="53452"/>
                  </a:lnTo>
                  <a:lnTo>
                    <a:pt x="89680" y="81132"/>
                  </a:lnTo>
                  <a:lnTo>
                    <a:pt x="123888" y="109767"/>
                  </a:lnTo>
                  <a:lnTo>
                    <a:pt x="159944" y="137447"/>
                  </a:lnTo>
                  <a:lnTo>
                    <a:pt x="197851" y="165127"/>
                  </a:lnTo>
                  <a:lnTo>
                    <a:pt x="236681" y="190898"/>
                  </a:lnTo>
                  <a:lnTo>
                    <a:pt x="275511" y="215715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384357" y="1656416"/>
              <a:ext cx="251475" cy="248169"/>
            </a:xfrm>
            <a:custGeom>
              <a:avLst/>
              <a:gdLst/>
              <a:ahLst/>
              <a:cxnLst/>
              <a:rect l="0" t="0" r="0" b="0"/>
              <a:pathLst>
                <a:path w="251475" h="248169">
                  <a:moveTo>
                    <a:pt x="0" y="0"/>
                  </a:moveTo>
                  <a:lnTo>
                    <a:pt x="24963" y="31499"/>
                  </a:lnTo>
                  <a:lnTo>
                    <a:pt x="51775" y="63951"/>
                  </a:lnTo>
                  <a:lnTo>
                    <a:pt x="80435" y="96404"/>
                  </a:lnTo>
                  <a:lnTo>
                    <a:pt x="110945" y="128857"/>
                  </a:lnTo>
                  <a:lnTo>
                    <a:pt x="144228" y="159400"/>
                  </a:lnTo>
                  <a:lnTo>
                    <a:pt x="179361" y="190898"/>
                  </a:lnTo>
                  <a:lnTo>
                    <a:pt x="214493" y="221442"/>
                  </a:lnTo>
                  <a:lnTo>
                    <a:pt x="251474" y="248168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381587" y="1664052"/>
              <a:ext cx="217268" cy="267259"/>
            </a:xfrm>
            <a:custGeom>
              <a:avLst/>
              <a:gdLst/>
              <a:ahLst/>
              <a:cxnLst/>
              <a:rect l="0" t="0" r="0" b="0"/>
              <a:pathLst>
                <a:path w="217268" h="267259">
                  <a:moveTo>
                    <a:pt x="0" y="0"/>
                  </a:moveTo>
                  <a:lnTo>
                    <a:pt x="19416" y="34362"/>
                  </a:lnTo>
                  <a:lnTo>
                    <a:pt x="41604" y="70632"/>
                  </a:lnTo>
                  <a:lnTo>
                    <a:pt x="66567" y="105948"/>
                  </a:lnTo>
                  <a:lnTo>
                    <a:pt x="94304" y="140310"/>
                  </a:lnTo>
                  <a:lnTo>
                    <a:pt x="122040" y="174672"/>
                  </a:lnTo>
                  <a:lnTo>
                    <a:pt x="152550" y="208079"/>
                  </a:lnTo>
                  <a:lnTo>
                    <a:pt x="183059" y="237668"/>
                  </a:lnTo>
                  <a:lnTo>
                    <a:pt x="217267" y="267258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376039" y="1675506"/>
              <a:ext cx="171967" cy="266304"/>
            </a:xfrm>
            <a:custGeom>
              <a:avLst/>
              <a:gdLst/>
              <a:ahLst/>
              <a:cxnLst/>
              <a:rect l="0" t="0" r="0" b="0"/>
              <a:pathLst>
                <a:path w="171967" h="266304">
                  <a:moveTo>
                    <a:pt x="0" y="0"/>
                  </a:moveTo>
                  <a:lnTo>
                    <a:pt x="16641" y="37225"/>
                  </a:lnTo>
                  <a:lnTo>
                    <a:pt x="33283" y="72541"/>
                  </a:lnTo>
                  <a:lnTo>
                    <a:pt x="52699" y="109766"/>
                  </a:lnTo>
                  <a:lnTo>
                    <a:pt x="73963" y="146037"/>
                  </a:lnTo>
                  <a:lnTo>
                    <a:pt x="97077" y="180399"/>
                  </a:lnTo>
                  <a:lnTo>
                    <a:pt x="121115" y="211896"/>
                  </a:lnTo>
                  <a:lnTo>
                    <a:pt x="146078" y="241486"/>
                  </a:lnTo>
                  <a:lnTo>
                    <a:pt x="171966" y="266303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371416" y="1687914"/>
              <a:ext cx="117417" cy="246260"/>
            </a:xfrm>
            <a:custGeom>
              <a:avLst/>
              <a:gdLst/>
              <a:ahLst/>
              <a:cxnLst/>
              <a:rect l="0" t="0" r="0" b="0"/>
              <a:pathLst>
                <a:path w="117417" h="246260">
                  <a:moveTo>
                    <a:pt x="0" y="0"/>
                  </a:moveTo>
                  <a:lnTo>
                    <a:pt x="10169" y="37225"/>
                  </a:lnTo>
                  <a:lnTo>
                    <a:pt x="23113" y="74451"/>
                  </a:lnTo>
                  <a:lnTo>
                    <a:pt x="35132" y="109767"/>
                  </a:lnTo>
                  <a:lnTo>
                    <a:pt x="49000" y="143174"/>
                  </a:lnTo>
                  <a:lnTo>
                    <a:pt x="64717" y="174672"/>
                  </a:lnTo>
                  <a:lnTo>
                    <a:pt x="81359" y="202352"/>
                  </a:lnTo>
                  <a:lnTo>
                    <a:pt x="98000" y="226214"/>
                  </a:lnTo>
                  <a:lnTo>
                    <a:pt x="117416" y="246259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353849" y="1212578"/>
              <a:ext cx="23115" cy="253896"/>
            </a:xfrm>
            <a:custGeom>
              <a:avLst/>
              <a:gdLst/>
              <a:ahLst/>
              <a:cxnLst/>
              <a:rect l="0" t="0" r="0" b="0"/>
              <a:pathLst>
                <a:path w="23115" h="253896">
                  <a:moveTo>
                    <a:pt x="3698" y="253895"/>
                  </a:moveTo>
                  <a:lnTo>
                    <a:pt x="925" y="222396"/>
                  </a:lnTo>
                  <a:lnTo>
                    <a:pt x="0" y="188989"/>
                  </a:lnTo>
                  <a:lnTo>
                    <a:pt x="925" y="122175"/>
                  </a:lnTo>
                  <a:lnTo>
                    <a:pt x="3698" y="88768"/>
                  </a:lnTo>
                  <a:lnTo>
                    <a:pt x="9245" y="57269"/>
                  </a:lnTo>
                  <a:lnTo>
                    <a:pt x="14793" y="26726"/>
                  </a:lnTo>
                  <a:lnTo>
                    <a:pt x="23114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360319" y="1198261"/>
              <a:ext cx="50851" cy="274894"/>
            </a:xfrm>
            <a:custGeom>
              <a:avLst/>
              <a:gdLst/>
              <a:ahLst/>
              <a:cxnLst/>
              <a:rect l="0" t="0" r="0" b="0"/>
              <a:pathLst>
                <a:path w="50851" h="274894">
                  <a:moveTo>
                    <a:pt x="0" y="274893"/>
                  </a:moveTo>
                  <a:lnTo>
                    <a:pt x="4623" y="243395"/>
                  </a:lnTo>
                  <a:lnTo>
                    <a:pt x="8322" y="209033"/>
                  </a:lnTo>
                  <a:lnTo>
                    <a:pt x="19415" y="139356"/>
                  </a:lnTo>
                  <a:lnTo>
                    <a:pt x="34208" y="67769"/>
                  </a:lnTo>
                  <a:lnTo>
                    <a:pt x="42529" y="33407"/>
                  </a:lnTo>
                  <a:lnTo>
                    <a:pt x="5085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364945" y="1192534"/>
              <a:ext cx="88755" cy="287302"/>
            </a:xfrm>
            <a:custGeom>
              <a:avLst/>
              <a:gdLst/>
              <a:ahLst/>
              <a:cxnLst/>
              <a:rect l="0" t="0" r="0" b="0"/>
              <a:pathLst>
                <a:path w="88755" h="287302">
                  <a:moveTo>
                    <a:pt x="0" y="287301"/>
                  </a:moveTo>
                  <a:lnTo>
                    <a:pt x="9245" y="255803"/>
                  </a:lnTo>
                  <a:lnTo>
                    <a:pt x="19415" y="221442"/>
                  </a:lnTo>
                  <a:lnTo>
                    <a:pt x="30509" y="186125"/>
                  </a:lnTo>
                  <a:lnTo>
                    <a:pt x="41603" y="148900"/>
                  </a:lnTo>
                  <a:lnTo>
                    <a:pt x="65641" y="74450"/>
                  </a:lnTo>
                  <a:lnTo>
                    <a:pt x="88754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368643" y="1192534"/>
              <a:ext cx="132211" cy="292075"/>
            </a:xfrm>
            <a:custGeom>
              <a:avLst/>
              <a:gdLst/>
              <a:ahLst/>
              <a:cxnLst/>
              <a:rect l="0" t="0" r="0" b="0"/>
              <a:pathLst>
                <a:path w="132211" h="292075">
                  <a:moveTo>
                    <a:pt x="0" y="292074"/>
                  </a:moveTo>
                  <a:lnTo>
                    <a:pt x="15717" y="260576"/>
                  </a:lnTo>
                  <a:lnTo>
                    <a:pt x="31434" y="227169"/>
                  </a:lnTo>
                  <a:lnTo>
                    <a:pt x="49001" y="192807"/>
                  </a:lnTo>
                  <a:lnTo>
                    <a:pt x="65642" y="155582"/>
                  </a:lnTo>
                  <a:lnTo>
                    <a:pt x="100775" y="78268"/>
                  </a:lnTo>
                  <a:lnTo>
                    <a:pt x="13221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371416" y="1201124"/>
              <a:ext cx="178437" cy="287303"/>
            </a:xfrm>
            <a:custGeom>
              <a:avLst/>
              <a:gdLst/>
              <a:ahLst/>
              <a:cxnLst/>
              <a:rect l="0" t="0" r="0" b="0"/>
              <a:pathLst>
                <a:path w="178437" h="287303">
                  <a:moveTo>
                    <a:pt x="0" y="287302"/>
                  </a:moveTo>
                  <a:lnTo>
                    <a:pt x="23113" y="256758"/>
                  </a:lnTo>
                  <a:lnTo>
                    <a:pt x="45301" y="225260"/>
                  </a:lnTo>
                  <a:lnTo>
                    <a:pt x="67491" y="192807"/>
                  </a:lnTo>
                  <a:lnTo>
                    <a:pt x="90605" y="155582"/>
                  </a:lnTo>
                  <a:lnTo>
                    <a:pt x="136832" y="80177"/>
                  </a:lnTo>
                  <a:lnTo>
                    <a:pt x="157171" y="41043"/>
                  </a:lnTo>
                  <a:lnTo>
                    <a:pt x="178436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376963" y="1219260"/>
              <a:ext cx="219116" cy="272985"/>
            </a:xfrm>
            <a:custGeom>
              <a:avLst/>
              <a:gdLst/>
              <a:ahLst/>
              <a:cxnLst/>
              <a:rect l="0" t="0" r="0" b="0"/>
              <a:pathLst>
                <a:path w="219116" h="272985">
                  <a:moveTo>
                    <a:pt x="0" y="272984"/>
                  </a:moveTo>
                  <a:lnTo>
                    <a:pt x="26811" y="246258"/>
                  </a:lnTo>
                  <a:lnTo>
                    <a:pt x="54547" y="216669"/>
                  </a:lnTo>
                  <a:lnTo>
                    <a:pt x="82284" y="184216"/>
                  </a:lnTo>
                  <a:lnTo>
                    <a:pt x="111869" y="149854"/>
                  </a:lnTo>
                  <a:lnTo>
                    <a:pt x="139605" y="115493"/>
                  </a:lnTo>
                  <a:lnTo>
                    <a:pt x="167341" y="78268"/>
                  </a:lnTo>
                  <a:lnTo>
                    <a:pt x="194152" y="39134"/>
                  </a:lnTo>
                  <a:lnTo>
                    <a:pt x="219115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382511" y="1246940"/>
              <a:ext cx="252401" cy="248168"/>
            </a:xfrm>
            <a:custGeom>
              <a:avLst/>
              <a:gdLst/>
              <a:ahLst/>
              <a:cxnLst/>
              <a:rect l="0" t="0" r="0" b="0"/>
              <a:pathLst>
                <a:path w="252401" h="248168">
                  <a:moveTo>
                    <a:pt x="0" y="248167"/>
                  </a:moveTo>
                  <a:lnTo>
                    <a:pt x="32359" y="225259"/>
                  </a:lnTo>
                  <a:lnTo>
                    <a:pt x="64718" y="197579"/>
                  </a:lnTo>
                  <a:lnTo>
                    <a:pt x="98001" y="168945"/>
                  </a:lnTo>
                  <a:lnTo>
                    <a:pt x="129436" y="138401"/>
                  </a:lnTo>
                  <a:lnTo>
                    <a:pt x="161795" y="104994"/>
                  </a:lnTo>
                  <a:lnTo>
                    <a:pt x="194154" y="72541"/>
                  </a:lnTo>
                  <a:lnTo>
                    <a:pt x="222814" y="36270"/>
                  </a:lnTo>
                  <a:lnTo>
                    <a:pt x="25240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391755" y="1285120"/>
              <a:ext cx="269038" cy="214761"/>
            </a:xfrm>
            <a:custGeom>
              <a:avLst/>
              <a:gdLst/>
              <a:ahLst/>
              <a:cxnLst/>
              <a:rect l="0" t="0" r="0" b="0"/>
              <a:pathLst>
                <a:path w="269038" h="214761">
                  <a:moveTo>
                    <a:pt x="0" y="214760"/>
                  </a:moveTo>
                  <a:lnTo>
                    <a:pt x="34207" y="193761"/>
                  </a:lnTo>
                  <a:lnTo>
                    <a:pt x="70264" y="171808"/>
                  </a:lnTo>
                  <a:lnTo>
                    <a:pt x="105396" y="146991"/>
                  </a:lnTo>
                  <a:lnTo>
                    <a:pt x="141452" y="121220"/>
                  </a:lnTo>
                  <a:lnTo>
                    <a:pt x="175659" y="91631"/>
                  </a:lnTo>
                  <a:lnTo>
                    <a:pt x="209867" y="62996"/>
                  </a:lnTo>
                  <a:lnTo>
                    <a:pt x="240376" y="31498"/>
                  </a:lnTo>
                  <a:lnTo>
                    <a:pt x="269037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402848" y="1332844"/>
              <a:ext cx="269039" cy="170854"/>
            </a:xfrm>
            <a:custGeom>
              <a:avLst/>
              <a:gdLst/>
              <a:ahLst/>
              <a:cxnLst/>
              <a:rect l="0" t="0" r="0" b="0"/>
              <a:pathLst>
                <a:path w="269039" h="170854">
                  <a:moveTo>
                    <a:pt x="0" y="170853"/>
                  </a:moveTo>
                  <a:lnTo>
                    <a:pt x="36056" y="155582"/>
                  </a:lnTo>
                  <a:lnTo>
                    <a:pt x="73038" y="137446"/>
                  </a:lnTo>
                  <a:lnTo>
                    <a:pt x="110943" y="118357"/>
                  </a:lnTo>
                  <a:lnTo>
                    <a:pt x="145151" y="97358"/>
                  </a:lnTo>
                  <a:lnTo>
                    <a:pt x="180283" y="75404"/>
                  </a:lnTo>
                  <a:lnTo>
                    <a:pt x="213567" y="51542"/>
                  </a:lnTo>
                  <a:lnTo>
                    <a:pt x="243152" y="26726"/>
                  </a:lnTo>
                  <a:lnTo>
                    <a:pt x="269038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414870" y="1393932"/>
              <a:ext cx="248701" cy="113585"/>
            </a:xfrm>
            <a:custGeom>
              <a:avLst/>
              <a:gdLst/>
              <a:ahLst/>
              <a:cxnLst/>
              <a:rect l="0" t="0" r="0" b="0"/>
              <a:pathLst>
                <a:path w="248701" h="113585">
                  <a:moveTo>
                    <a:pt x="0" y="113584"/>
                  </a:moveTo>
                  <a:lnTo>
                    <a:pt x="37906" y="104039"/>
                  </a:lnTo>
                  <a:lnTo>
                    <a:pt x="74887" y="91631"/>
                  </a:lnTo>
                  <a:lnTo>
                    <a:pt x="110020" y="81131"/>
                  </a:lnTo>
                  <a:lnTo>
                    <a:pt x="144227" y="65860"/>
                  </a:lnTo>
                  <a:lnTo>
                    <a:pt x="176586" y="50588"/>
                  </a:lnTo>
                  <a:lnTo>
                    <a:pt x="204322" y="35316"/>
                  </a:lnTo>
                  <a:lnTo>
                    <a:pt x="229285" y="17180"/>
                  </a:lnTo>
                  <a:lnTo>
                    <a:pt x="248700" y="0"/>
                  </a:lnTo>
                </a:path>
              </a:pathLst>
            </a:custGeom>
            <a:ln w="1333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88900" y="0"/>
            <a:ext cx="9702800" cy="35548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mtClean="0"/>
          </a:p>
          <a:p>
            <a:endParaRPr lang="en-GB" smtClean="0"/>
          </a:p>
          <a:p>
            <a:r>
              <a:rPr lang="en-US" smtClean="0"/>
              <a:t>Wa</a:t>
            </a:r>
            <a:r>
              <a:rPr lang="en-US" sz="2700" smtClean="0">
                <a:solidFill>
                  <a:srgbClr val="000000"/>
                </a:solidFill>
                <a:latin typeface="Calibri - 36"/>
              </a:rPr>
              <a:t>tch the clip of the '90th anniversary of the  Battle of the Somme' </a:t>
            </a:r>
          </a:p>
          <a:p>
            <a:endParaRPr lang="en-GB" sz="2700" smtClean="0">
              <a:solidFill>
                <a:srgbClr val="000000"/>
              </a:solidFill>
              <a:latin typeface="Calibri - 36"/>
            </a:endParaRPr>
          </a:p>
          <a:p>
            <a:r>
              <a:rPr lang="en-US" sz="2700" smtClean="0">
                <a:solidFill>
                  <a:srgbClr val="000000"/>
                </a:solidFill>
                <a:latin typeface="Calibri - 36"/>
              </a:rPr>
              <a:t>Why do you think this particular battle is being  commemorated 98 years later?</a:t>
            </a:r>
          </a:p>
          <a:p>
            <a:endParaRPr lang="en-GB" sz="2700" smtClean="0">
              <a:solidFill>
                <a:srgbClr val="000000"/>
              </a:solidFill>
              <a:latin typeface="Calibri - 36"/>
            </a:endParaRPr>
          </a:p>
          <a:p>
            <a:r>
              <a:rPr lang="en-US" sz="2700" smtClean="0">
                <a:solidFill>
                  <a:srgbClr val="000000"/>
                </a:solidFill>
                <a:latin typeface="Calibri - 36"/>
              </a:rPr>
              <a:t>Are we right to commemorate it? Explain</a:t>
            </a:r>
            <a:endParaRPr lang="en-GB" sz="2700">
              <a:solidFill>
                <a:srgbClr val="000000"/>
              </a:solidFill>
              <a:latin typeface="Calibri - 36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0" y="0"/>
            <a:ext cx="3911600" cy="9079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5300" b="1" u="sng" smtClean="0">
                <a:solidFill>
                  <a:srgbClr val="000000"/>
                </a:solidFill>
                <a:latin typeface="Calibri - 71"/>
              </a:rPr>
              <a:t>Plenary</a:t>
            </a:r>
            <a:endParaRPr lang="en-GB" sz="5300" b="1" u="sng">
              <a:solidFill>
                <a:srgbClr val="000000"/>
              </a:solidFill>
              <a:latin typeface="Calibri - 71"/>
            </a:endParaRPr>
          </a:p>
        </p:txBody>
      </p:sp>
      <p:sp>
        <p:nvSpPr>
          <p:cNvPr id="112" name="TextBox 111">
            <a:hlinkClick r:id="rId2"/>
          </p:cNvPr>
          <p:cNvSpPr txBox="1"/>
          <p:nvPr/>
        </p:nvSpPr>
        <p:spPr>
          <a:xfrm>
            <a:off x="3721100" y="342900"/>
            <a:ext cx="1651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smtClean="0">
                <a:solidFill>
                  <a:srgbClr val="000000"/>
                </a:solidFill>
                <a:latin typeface="Times New Roman - 20"/>
              </a:rPr>
              <a:t>The Somme</a:t>
            </a:r>
            <a:endParaRPr lang="en-GB" sz="1500" b="1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42900" y="5549900"/>
            <a:ext cx="9601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Next year - is the 100th anniversary of the battle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98853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Custom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Arial</vt:lpstr>
      <vt:lpstr>Arial - 27</vt:lpstr>
      <vt:lpstr>Calibri Light</vt:lpstr>
      <vt:lpstr>Arial - 21</vt:lpstr>
      <vt:lpstr>Calibri - 38</vt:lpstr>
      <vt:lpstr>Calibri - 36</vt:lpstr>
      <vt:lpstr>Arial - 37</vt:lpstr>
      <vt:lpstr>Arial - 36</vt:lpstr>
      <vt:lpstr>Arial - 28</vt:lpstr>
      <vt:lpstr>Arial - 15</vt:lpstr>
      <vt:lpstr>Arial - 18</vt:lpstr>
      <vt:lpstr>Arial - 55</vt:lpstr>
      <vt:lpstr>Arial - 24</vt:lpstr>
      <vt:lpstr>Arial - 23</vt:lpstr>
      <vt:lpstr>Calibri</vt:lpstr>
      <vt:lpstr>Arial - 16</vt:lpstr>
      <vt:lpstr>Arial - 14</vt:lpstr>
      <vt:lpstr>Arial - 26</vt:lpstr>
      <vt:lpstr>Calibri - 23</vt:lpstr>
      <vt:lpstr>Calibri - 71</vt:lpstr>
      <vt:lpstr>Times New Roman - 20</vt:lpstr>
      <vt:lpstr>Arial - 32</vt:lpstr>
      <vt:lpstr>Arial - 29</vt:lpstr>
      <vt:lpstr>Arial - 19</vt:lpstr>
      <vt:lpstr>Calibri - 25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 Hale</dc:creator>
  <cp:lastModifiedBy>Martyn Hale</cp:lastModifiedBy>
  <cp:revision>1</cp:revision>
  <dcterms:created xsi:type="dcterms:W3CDTF">2017-04-21T12:44:14Z</dcterms:created>
  <dcterms:modified xsi:type="dcterms:W3CDTF">2017-04-21T12:44:28Z</dcterms:modified>
</cp:coreProperties>
</file>