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0160000" cy="9067800"/>
  <p:notesSz cx="6858000" cy="9144000"/>
  <p:embeddedFontLs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484013"/>
            <a:ext cx="7620000" cy="3156938"/>
          </a:xfrm>
        </p:spPr>
        <p:txBody>
          <a:bodyPr anchor="b"/>
          <a:lstStyle>
            <a:lvl1pPr algn="ctr">
              <a:defRPr sz="5000"/>
            </a:lvl1pPr>
          </a:lstStyle>
          <a:p>
            <a:r>
              <a:rPr lang="en-US" smtClean="0"/>
              <a:t>Click to edit Master title style</a:t>
            </a:r>
            <a:endParaRPr lang="en-GB"/>
          </a:p>
        </p:txBody>
      </p:sp>
      <p:sp>
        <p:nvSpPr>
          <p:cNvPr id="3" name="Subtitle 2"/>
          <p:cNvSpPr>
            <a:spLocks noGrp="1"/>
          </p:cNvSpPr>
          <p:nvPr>
            <p:ph type="subTitle" idx="1"/>
          </p:nvPr>
        </p:nvSpPr>
        <p:spPr>
          <a:xfrm>
            <a:off x="1270000" y="4762695"/>
            <a:ext cx="7620000" cy="2189285"/>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D37621-91BC-44BF-9C40-39092343167E}"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117619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37621-91BC-44BF-9C40-39092343167E}"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7044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82777"/>
            <a:ext cx="2190750" cy="76845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8500" y="482777"/>
            <a:ext cx="6445250" cy="76845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37621-91BC-44BF-9C40-39092343167E}"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236058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37621-91BC-44BF-9C40-39092343167E}"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21367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260656"/>
            <a:ext cx="8763000" cy="3771952"/>
          </a:xfrm>
        </p:spPr>
        <p:txBody>
          <a:bodyPr anchor="b"/>
          <a:lstStyle>
            <a:lvl1pPr>
              <a:defRPr sz="5000"/>
            </a:lvl1pPr>
          </a:lstStyle>
          <a:p>
            <a:r>
              <a:rPr lang="en-US" smtClean="0"/>
              <a:t>Click to edit Master title style</a:t>
            </a:r>
            <a:endParaRPr lang="en-GB"/>
          </a:p>
        </p:txBody>
      </p:sp>
      <p:sp>
        <p:nvSpPr>
          <p:cNvPr id="3" name="Text Placeholder 2"/>
          <p:cNvSpPr>
            <a:spLocks noGrp="1"/>
          </p:cNvSpPr>
          <p:nvPr>
            <p:ph type="body" idx="1"/>
          </p:nvPr>
        </p:nvSpPr>
        <p:spPr>
          <a:xfrm>
            <a:off x="693208" y="6068292"/>
            <a:ext cx="8763000" cy="1983581"/>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37621-91BC-44BF-9C40-39092343167E}"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280646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0" y="2413882"/>
            <a:ext cx="4318000" cy="57534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2413882"/>
            <a:ext cx="4318000" cy="57534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D37621-91BC-44BF-9C40-39092343167E}"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340566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82778"/>
            <a:ext cx="8763000" cy="175268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9824" y="2222871"/>
            <a:ext cx="4298156" cy="108939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3312266"/>
            <a:ext cx="4298156" cy="4871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43501" y="2222871"/>
            <a:ext cx="4319323" cy="108939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3312266"/>
            <a:ext cx="4319323" cy="48718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D37621-91BC-44BF-9C40-39092343167E}" type="datetimeFigureOut">
              <a:rPr lang="en-GB" smtClean="0"/>
              <a:t>21/04/2017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25348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D37621-91BC-44BF-9C40-39092343167E}" type="datetimeFigureOut">
              <a:rPr lang="en-GB" smtClean="0"/>
              <a:t>21/04/2017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109122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37621-91BC-44BF-9C40-39092343167E}" type="datetimeFigureOut">
              <a:rPr lang="en-GB" smtClean="0"/>
              <a:t>21/04/2017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142737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04520"/>
            <a:ext cx="3276864" cy="2115820"/>
          </a:xfrm>
        </p:spPr>
        <p:txBody>
          <a:bodyPr anchor="b"/>
          <a:lstStyle>
            <a:lvl1pPr>
              <a:defRPr sz="2667"/>
            </a:lvl1pPr>
          </a:lstStyle>
          <a:p>
            <a:r>
              <a:rPr lang="en-US" smtClean="0"/>
              <a:t>Click to edit Master title style</a:t>
            </a:r>
            <a:endParaRPr lang="en-GB"/>
          </a:p>
        </p:txBody>
      </p:sp>
      <p:sp>
        <p:nvSpPr>
          <p:cNvPr id="3" name="Content Placeholder 2"/>
          <p:cNvSpPr>
            <a:spLocks noGrp="1"/>
          </p:cNvSpPr>
          <p:nvPr>
            <p:ph idx="1"/>
          </p:nvPr>
        </p:nvSpPr>
        <p:spPr>
          <a:xfrm>
            <a:off x="4319323" y="1305597"/>
            <a:ext cx="5143500" cy="644401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9824" y="2720340"/>
            <a:ext cx="3276864" cy="5039766"/>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37621-91BC-44BF-9C40-39092343167E}"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361308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604520"/>
            <a:ext cx="3276864" cy="2115820"/>
          </a:xfrm>
        </p:spPr>
        <p:txBody>
          <a:bodyPr anchor="b"/>
          <a:lstStyle>
            <a:lvl1pPr>
              <a:defRPr sz="2667"/>
            </a:lvl1pPr>
          </a:lstStyle>
          <a:p>
            <a:r>
              <a:rPr lang="en-US" smtClean="0"/>
              <a:t>Click to edit Master title style</a:t>
            </a:r>
            <a:endParaRPr lang="en-GB"/>
          </a:p>
        </p:txBody>
      </p:sp>
      <p:sp>
        <p:nvSpPr>
          <p:cNvPr id="3" name="Picture Placeholder 2"/>
          <p:cNvSpPr>
            <a:spLocks noGrp="1"/>
          </p:cNvSpPr>
          <p:nvPr>
            <p:ph type="pic" idx="1"/>
          </p:nvPr>
        </p:nvSpPr>
        <p:spPr>
          <a:xfrm>
            <a:off x="4319323" y="1305597"/>
            <a:ext cx="5143500" cy="644401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699824" y="2720340"/>
            <a:ext cx="3276864" cy="5039766"/>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37621-91BC-44BF-9C40-39092343167E}"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7541A-F067-4660-BE47-C1D850F78201}" type="slidenum">
              <a:rPr lang="en-GB" smtClean="0"/>
              <a:t>‹#›</a:t>
            </a:fld>
            <a:endParaRPr lang="en-GB"/>
          </a:p>
        </p:txBody>
      </p:sp>
    </p:spTree>
    <p:extLst>
      <p:ext uri="{BB962C8B-B14F-4D97-AF65-F5344CB8AC3E}">
        <p14:creationId xmlns:p14="http://schemas.microsoft.com/office/powerpoint/2010/main" val="249815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82778"/>
            <a:ext cx="8763000" cy="1752689"/>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98500" y="2413882"/>
            <a:ext cx="8763000" cy="57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98500" y="8404509"/>
            <a:ext cx="2286000" cy="482776"/>
          </a:xfrm>
          <a:prstGeom prst="rect">
            <a:avLst/>
          </a:prstGeom>
        </p:spPr>
        <p:txBody>
          <a:bodyPr vert="horz" lIns="91440" tIns="45720" rIns="91440" bIns="45720" rtlCol="0" anchor="ctr"/>
          <a:lstStyle>
            <a:lvl1pPr algn="l">
              <a:defRPr sz="1000">
                <a:solidFill>
                  <a:schemeClr val="tx1">
                    <a:tint val="75000"/>
                  </a:schemeClr>
                </a:solidFill>
              </a:defRPr>
            </a:lvl1pPr>
          </a:lstStyle>
          <a:p>
            <a:fld id="{56D37621-91BC-44BF-9C40-39092343167E}" type="datetimeFigureOut">
              <a:rPr lang="en-GB" smtClean="0"/>
              <a:t>21/04/2017</a:t>
            </a:fld>
            <a:endParaRPr lang="en-GB"/>
          </a:p>
        </p:txBody>
      </p:sp>
      <p:sp>
        <p:nvSpPr>
          <p:cNvPr id="5" name="Footer Placeholder 4"/>
          <p:cNvSpPr>
            <a:spLocks noGrp="1"/>
          </p:cNvSpPr>
          <p:nvPr>
            <p:ph type="ftr" sz="quarter" idx="3"/>
          </p:nvPr>
        </p:nvSpPr>
        <p:spPr>
          <a:xfrm>
            <a:off x="3365500" y="8404509"/>
            <a:ext cx="3429000" cy="4827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5500" y="8404509"/>
            <a:ext cx="2286000" cy="482776"/>
          </a:xfrm>
          <a:prstGeom prst="rect">
            <a:avLst/>
          </a:prstGeom>
        </p:spPr>
        <p:txBody>
          <a:bodyPr vert="horz" lIns="91440" tIns="45720" rIns="91440" bIns="45720" rtlCol="0" anchor="ctr"/>
          <a:lstStyle>
            <a:lvl1pPr algn="r">
              <a:defRPr sz="1000">
                <a:solidFill>
                  <a:schemeClr val="tx1">
                    <a:tint val="75000"/>
                  </a:schemeClr>
                </a:solidFill>
              </a:defRPr>
            </a:lvl1pPr>
          </a:lstStyle>
          <a:p>
            <a:fld id="{2307541A-F067-4660-BE47-C1D850F78201}" type="slidenum">
              <a:rPr lang="en-GB" smtClean="0"/>
              <a:t>‹#›</a:t>
            </a:fld>
            <a:endParaRPr lang="en-GB"/>
          </a:p>
        </p:txBody>
      </p:sp>
    </p:spTree>
    <p:extLst>
      <p:ext uri="{BB962C8B-B14F-4D97-AF65-F5344CB8AC3E}">
        <p14:creationId xmlns:p14="http://schemas.microsoft.com/office/powerpoint/2010/main" val="71225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fbXTTwydvNc"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0" y="355600"/>
            <a:ext cx="9093200" cy="415498"/>
          </a:xfrm>
          <a:prstGeom prst="rect">
            <a:avLst/>
          </a:prstGeom>
          <a:noFill/>
        </p:spPr>
        <p:txBody>
          <a:bodyPr vert="horz" rtlCol="0">
            <a:spAutoFit/>
          </a:bodyPr>
          <a:lstStyle/>
          <a:p>
            <a:pPr algn="ctr"/>
            <a:r>
              <a:rPr lang="en-US" sz="2100" b="1" u="sng" smtClean="0">
                <a:solidFill>
                  <a:srgbClr val="000000"/>
                </a:solidFill>
                <a:latin typeface="Arial - 28"/>
              </a:rPr>
              <a:t>What were long term causes of the Great War 1914-1918?</a:t>
            </a:r>
            <a:endParaRPr lang="en-GB" sz="2100" b="1" u="sng">
              <a:solidFill>
                <a:srgbClr val="000000"/>
              </a:solidFill>
              <a:latin typeface="Arial - 28"/>
            </a:endParaRPr>
          </a:p>
        </p:txBody>
      </p:sp>
      <p:grpSp>
        <p:nvGrpSpPr>
          <p:cNvPr id="110" name="Group 109"/>
          <p:cNvGrpSpPr/>
          <p:nvPr/>
        </p:nvGrpSpPr>
        <p:grpSpPr>
          <a:xfrm>
            <a:off x="8851900" y="38100"/>
            <a:ext cx="1032134" cy="2510693"/>
            <a:chOff x="8851900" y="38100"/>
            <a:chExt cx="1032134" cy="2510693"/>
          </a:xfrm>
        </p:grpSpPr>
        <p:sp>
          <p:nvSpPr>
            <p:cNvPr id="3" name="Freeform 2"/>
            <p:cNvSpPr/>
            <p:nvPr/>
          </p:nvSpPr>
          <p:spPr>
            <a:xfrm>
              <a:off x="9003223" y="329626"/>
              <a:ext cx="831462" cy="1945828"/>
            </a:xfrm>
            <a:custGeom>
              <a:avLst/>
              <a:gdLst/>
              <a:ahLst/>
              <a:cxnLst/>
              <a:rect l="0" t="0" r="0" b="0"/>
              <a:pathLst>
                <a:path w="831462" h="1945828">
                  <a:moveTo>
                    <a:pt x="0" y="0"/>
                  </a:moveTo>
                  <a:lnTo>
                    <a:pt x="0" y="1945827"/>
                  </a:lnTo>
                  <a:lnTo>
                    <a:pt x="831461" y="1945827"/>
                  </a:lnTo>
                  <a:lnTo>
                    <a:pt x="831461" y="0"/>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9343131" y="529778"/>
              <a:ext cx="193516" cy="2018232"/>
            </a:xfrm>
            <a:custGeom>
              <a:avLst/>
              <a:gdLst/>
              <a:ahLst/>
              <a:cxnLst/>
              <a:rect l="0" t="0" r="0" b="0"/>
              <a:pathLst>
                <a:path w="193516" h="2018232">
                  <a:moveTo>
                    <a:pt x="9952" y="1971412"/>
                  </a:moveTo>
                  <a:lnTo>
                    <a:pt x="19904" y="1926595"/>
                  </a:lnTo>
                  <a:lnTo>
                    <a:pt x="29771" y="1877167"/>
                  </a:lnTo>
                  <a:lnTo>
                    <a:pt x="39723" y="1824691"/>
                  </a:lnTo>
                  <a:lnTo>
                    <a:pt x="49346" y="1767953"/>
                  </a:lnTo>
                  <a:lnTo>
                    <a:pt x="58474" y="1708603"/>
                  </a:lnTo>
                  <a:lnTo>
                    <a:pt x="67933" y="1646208"/>
                  </a:lnTo>
                  <a:lnTo>
                    <a:pt x="76979" y="1580854"/>
                  </a:lnTo>
                  <a:lnTo>
                    <a:pt x="85697" y="1513324"/>
                  </a:lnTo>
                  <a:lnTo>
                    <a:pt x="94414" y="1444055"/>
                  </a:lnTo>
                  <a:lnTo>
                    <a:pt x="102556" y="1372958"/>
                  </a:lnTo>
                  <a:lnTo>
                    <a:pt x="110369" y="1299945"/>
                  </a:lnTo>
                  <a:lnTo>
                    <a:pt x="125584" y="1151745"/>
                  </a:lnTo>
                  <a:lnTo>
                    <a:pt x="138989" y="1000935"/>
                  </a:lnTo>
                  <a:lnTo>
                    <a:pt x="151160" y="850473"/>
                  </a:lnTo>
                  <a:lnTo>
                    <a:pt x="156260" y="776155"/>
                  </a:lnTo>
                  <a:lnTo>
                    <a:pt x="161111" y="702273"/>
                  </a:lnTo>
                  <a:lnTo>
                    <a:pt x="165306" y="630218"/>
                  </a:lnTo>
                  <a:lnTo>
                    <a:pt x="169254" y="559121"/>
                  </a:lnTo>
                  <a:lnTo>
                    <a:pt x="172790" y="490198"/>
                  </a:lnTo>
                  <a:lnTo>
                    <a:pt x="175338" y="423714"/>
                  </a:lnTo>
                  <a:lnTo>
                    <a:pt x="177477" y="358794"/>
                  </a:lnTo>
                  <a:lnTo>
                    <a:pt x="178875" y="297182"/>
                  </a:lnTo>
                  <a:lnTo>
                    <a:pt x="179699" y="238355"/>
                  </a:lnTo>
                  <a:lnTo>
                    <a:pt x="180110" y="183096"/>
                  </a:lnTo>
                  <a:lnTo>
                    <a:pt x="179699" y="130882"/>
                  </a:lnTo>
                  <a:lnTo>
                    <a:pt x="178875" y="82846"/>
                  </a:lnTo>
                  <a:lnTo>
                    <a:pt x="176655" y="39334"/>
                  </a:lnTo>
                  <a:lnTo>
                    <a:pt x="174025" y="0"/>
                  </a:lnTo>
                  <a:lnTo>
                    <a:pt x="177150" y="4439"/>
                  </a:lnTo>
                  <a:lnTo>
                    <a:pt x="179699" y="11226"/>
                  </a:lnTo>
                  <a:lnTo>
                    <a:pt x="182330" y="20363"/>
                  </a:lnTo>
                  <a:lnTo>
                    <a:pt x="184469" y="30806"/>
                  </a:lnTo>
                  <a:lnTo>
                    <a:pt x="186194" y="42989"/>
                  </a:lnTo>
                  <a:lnTo>
                    <a:pt x="187922" y="57086"/>
                  </a:lnTo>
                  <a:lnTo>
                    <a:pt x="189155" y="72838"/>
                  </a:lnTo>
                  <a:lnTo>
                    <a:pt x="190555" y="90156"/>
                  </a:lnTo>
                  <a:lnTo>
                    <a:pt x="191788" y="109214"/>
                  </a:lnTo>
                  <a:lnTo>
                    <a:pt x="192692" y="129577"/>
                  </a:lnTo>
                  <a:lnTo>
                    <a:pt x="193103" y="151246"/>
                  </a:lnTo>
                  <a:lnTo>
                    <a:pt x="193515" y="174916"/>
                  </a:lnTo>
                  <a:lnTo>
                    <a:pt x="193515" y="199370"/>
                  </a:lnTo>
                  <a:lnTo>
                    <a:pt x="193515" y="225650"/>
                  </a:lnTo>
                  <a:lnTo>
                    <a:pt x="193103" y="281344"/>
                  </a:lnTo>
                  <a:lnTo>
                    <a:pt x="191376" y="341564"/>
                  </a:lnTo>
                  <a:lnTo>
                    <a:pt x="189155" y="405961"/>
                  </a:lnTo>
                  <a:lnTo>
                    <a:pt x="186689" y="473926"/>
                  </a:lnTo>
                  <a:lnTo>
                    <a:pt x="183069" y="545459"/>
                  </a:lnTo>
                  <a:lnTo>
                    <a:pt x="178875" y="619775"/>
                  </a:lnTo>
                  <a:lnTo>
                    <a:pt x="174025" y="696443"/>
                  </a:lnTo>
                  <a:lnTo>
                    <a:pt x="168925" y="775198"/>
                  </a:lnTo>
                  <a:lnTo>
                    <a:pt x="163249" y="855868"/>
                  </a:lnTo>
                  <a:lnTo>
                    <a:pt x="149762" y="1019906"/>
                  </a:lnTo>
                  <a:lnTo>
                    <a:pt x="134628" y="1184813"/>
                  </a:lnTo>
                  <a:lnTo>
                    <a:pt x="118592" y="1347982"/>
                  </a:lnTo>
                  <a:lnTo>
                    <a:pt x="109956" y="1427781"/>
                  </a:lnTo>
                  <a:lnTo>
                    <a:pt x="100827" y="1505666"/>
                  </a:lnTo>
                  <a:lnTo>
                    <a:pt x="91783" y="1581290"/>
                  </a:lnTo>
                  <a:lnTo>
                    <a:pt x="82241" y="1654301"/>
                  </a:lnTo>
                  <a:lnTo>
                    <a:pt x="72291" y="1724094"/>
                  </a:lnTo>
                  <a:lnTo>
                    <a:pt x="62751" y="1790666"/>
                  </a:lnTo>
                  <a:lnTo>
                    <a:pt x="52799" y="1853235"/>
                  </a:lnTo>
                  <a:lnTo>
                    <a:pt x="42849" y="1911279"/>
                  </a:lnTo>
                  <a:lnTo>
                    <a:pt x="32897" y="1964712"/>
                  </a:lnTo>
                  <a:lnTo>
                    <a:pt x="22946" y="2012660"/>
                  </a:lnTo>
                  <a:lnTo>
                    <a:pt x="19904" y="2015880"/>
                  </a:lnTo>
                  <a:lnTo>
                    <a:pt x="16367" y="2017707"/>
                  </a:lnTo>
                  <a:lnTo>
                    <a:pt x="9540" y="2018231"/>
                  </a:lnTo>
                  <a:lnTo>
                    <a:pt x="2961" y="2015446"/>
                  </a:lnTo>
                  <a:lnTo>
                    <a:pt x="0" y="201187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9125680" y="65686"/>
              <a:ext cx="382014" cy="397433"/>
            </a:xfrm>
            <a:custGeom>
              <a:avLst/>
              <a:gdLst/>
              <a:ahLst/>
              <a:cxnLst/>
              <a:rect l="0" t="0" r="0" b="0"/>
              <a:pathLst>
                <a:path w="382014" h="397433">
                  <a:moveTo>
                    <a:pt x="318275" y="378027"/>
                  </a:moveTo>
                  <a:lnTo>
                    <a:pt x="297057" y="384205"/>
                  </a:lnTo>
                  <a:lnTo>
                    <a:pt x="274604" y="389775"/>
                  </a:lnTo>
                  <a:lnTo>
                    <a:pt x="251167" y="393865"/>
                  </a:lnTo>
                  <a:lnTo>
                    <a:pt x="226987" y="396562"/>
                  </a:lnTo>
                  <a:lnTo>
                    <a:pt x="202644" y="397432"/>
                  </a:lnTo>
                  <a:lnTo>
                    <a:pt x="178464" y="396910"/>
                  </a:lnTo>
                  <a:lnTo>
                    <a:pt x="154615" y="394648"/>
                  </a:lnTo>
                  <a:lnTo>
                    <a:pt x="131259" y="390558"/>
                  </a:lnTo>
                  <a:lnTo>
                    <a:pt x="109135" y="384205"/>
                  </a:lnTo>
                  <a:lnTo>
                    <a:pt x="88329" y="376547"/>
                  </a:lnTo>
                  <a:lnTo>
                    <a:pt x="69742" y="366627"/>
                  </a:lnTo>
                  <a:lnTo>
                    <a:pt x="52799" y="354878"/>
                  </a:lnTo>
                  <a:lnTo>
                    <a:pt x="38078" y="340346"/>
                  </a:lnTo>
                  <a:lnTo>
                    <a:pt x="26399" y="324073"/>
                  </a:lnTo>
                  <a:lnTo>
                    <a:pt x="17683" y="305014"/>
                  </a:lnTo>
                  <a:lnTo>
                    <a:pt x="9952" y="280040"/>
                  </a:lnTo>
                  <a:lnTo>
                    <a:pt x="4277" y="254716"/>
                  </a:lnTo>
                  <a:lnTo>
                    <a:pt x="906" y="229828"/>
                  </a:lnTo>
                  <a:lnTo>
                    <a:pt x="0" y="204852"/>
                  </a:lnTo>
                  <a:lnTo>
                    <a:pt x="906" y="180746"/>
                  </a:lnTo>
                  <a:lnTo>
                    <a:pt x="4277" y="157250"/>
                  </a:lnTo>
                  <a:lnTo>
                    <a:pt x="10362" y="134625"/>
                  </a:lnTo>
                  <a:lnTo>
                    <a:pt x="19080" y="112956"/>
                  </a:lnTo>
                  <a:lnTo>
                    <a:pt x="29854" y="92941"/>
                  </a:lnTo>
                  <a:lnTo>
                    <a:pt x="43753" y="73882"/>
                  </a:lnTo>
                  <a:lnTo>
                    <a:pt x="60201" y="56652"/>
                  </a:lnTo>
                  <a:lnTo>
                    <a:pt x="79693" y="41249"/>
                  </a:lnTo>
                  <a:lnTo>
                    <a:pt x="101816" y="27673"/>
                  </a:lnTo>
                  <a:lnTo>
                    <a:pt x="126899" y="16273"/>
                  </a:lnTo>
                  <a:lnTo>
                    <a:pt x="155026" y="7310"/>
                  </a:lnTo>
                  <a:lnTo>
                    <a:pt x="185785" y="957"/>
                  </a:lnTo>
                  <a:lnTo>
                    <a:pt x="206591" y="0"/>
                  </a:lnTo>
                  <a:lnTo>
                    <a:pt x="226987" y="3742"/>
                  </a:lnTo>
                  <a:lnTo>
                    <a:pt x="245491" y="11400"/>
                  </a:lnTo>
                  <a:lnTo>
                    <a:pt x="263748" y="22626"/>
                  </a:lnTo>
                  <a:lnTo>
                    <a:pt x="281021" y="37159"/>
                  </a:lnTo>
                  <a:lnTo>
                    <a:pt x="296646" y="54912"/>
                  </a:lnTo>
                  <a:lnTo>
                    <a:pt x="311862" y="74839"/>
                  </a:lnTo>
                  <a:lnTo>
                    <a:pt x="325266" y="96944"/>
                  </a:lnTo>
                  <a:lnTo>
                    <a:pt x="337438" y="120092"/>
                  </a:lnTo>
                  <a:lnTo>
                    <a:pt x="348211" y="145067"/>
                  </a:lnTo>
                  <a:lnTo>
                    <a:pt x="357669" y="170478"/>
                  </a:lnTo>
                  <a:lnTo>
                    <a:pt x="365976" y="196758"/>
                  </a:lnTo>
                  <a:lnTo>
                    <a:pt x="372472" y="222518"/>
                  </a:lnTo>
                  <a:lnTo>
                    <a:pt x="377161" y="247928"/>
                  </a:lnTo>
                  <a:lnTo>
                    <a:pt x="380286" y="272382"/>
                  </a:lnTo>
                  <a:lnTo>
                    <a:pt x="382013" y="295529"/>
                  </a:lnTo>
                  <a:lnTo>
                    <a:pt x="381108" y="306320"/>
                  </a:lnTo>
                  <a:lnTo>
                    <a:pt x="378887" y="317721"/>
                  </a:lnTo>
                  <a:lnTo>
                    <a:pt x="375022" y="328598"/>
                  </a:lnTo>
                  <a:lnTo>
                    <a:pt x="369840" y="339040"/>
                  </a:lnTo>
                  <a:lnTo>
                    <a:pt x="362932" y="348961"/>
                  </a:lnTo>
                  <a:lnTo>
                    <a:pt x="355532" y="357489"/>
                  </a:lnTo>
                  <a:lnTo>
                    <a:pt x="346895" y="364364"/>
                  </a:lnTo>
                  <a:lnTo>
                    <a:pt x="337767" y="369847"/>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125762" y="65947"/>
              <a:ext cx="381604" cy="396825"/>
            </a:xfrm>
            <a:custGeom>
              <a:avLst/>
              <a:gdLst/>
              <a:ahLst/>
              <a:cxnLst/>
              <a:rect l="0" t="0" r="0" b="0"/>
              <a:pathLst>
                <a:path w="381604" h="396825">
                  <a:moveTo>
                    <a:pt x="338015" y="368976"/>
                  </a:moveTo>
                  <a:lnTo>
                    <a:pt x="347061" y="363755"/>
                  </a:lnTo>
                  <a:lnTo>
                    <a:pt x="355286" y="356793"/>
                  </a:lnTo>
                  <a:lnTo>
                    <a:pt x="363510" y="348961"/>
                  </a:lnTo>
                  <a:lnTo>
                    <a:pt x="370089" y="339389"/>
                  </a:lnTo>
                  <a:lnTo>
                    <a:pt x="375024" y="328076"/>
                  </a:lnTo>
                  <a:lnTo>
                    <a:pt x="379136" y="317633"/>
                  </a:lnTo>
                  <a:lnTo>
                    <a:pt x="380781" y="305450"/>
                  </a:lnTo>
                  <a:lnTo>
                    <a:pt x="381603" y="295007"/>
                  </a:lnTo>
                  <a:lnTo>
                    <a:pt x="380781" y="271511"/>
                  </a:lnTo>
                  <a:lnTo>
                    <a:pt x="376669" y="248015"/>
                  </a:lnTo>
                  <a:lnTo>
                    <a:pt x="372557" y="221908"/>
                  </a:lnTo>
                  <a:lnTo>
                    <a:pt x="365155" y="196671"/>
                  </a:lnTo>
                  <a:lnTo>
                    <a:pt x="357753" y="169694"/>
                  </a:lnTo>
                  <a:lnTo>
                    <a:pt x="348707" y="144458"/>
                  </a:lnTo>
                  <a:lnTo>
                    <a:pt x="337192" y="119221"/>
                  </a:lnTo>
                  <a:lnTo>
                    <a:pt x="325679" y="96595"/>
                  </a:lnTo>
                  <a:lnTo>
                    <a:pt x="311698" y="73970"/>
                  </a:lnTo>
                  <a:lnTo>
                    <a:pt x="296895" y="54825"/>
                  </a:lnTo>
                  <a:lnTo>
                    <a:pt x="280446" y="36550"/>
                  </a:lnTo>
                  <a:lnTo>
                    <a:pt x="263175" y="22626"/>
                  </a:lnTo>
                  <a:lnTo>
                    <a:pt x="245082" y="10443"/>
                  </a:lnTo>
                  <a:lnTo>
                    <a:pt x="226989" y="3481"/>
                  </a:lnTo>
                  <a:lnTo>
                    <a:pt x="206428" y="0"/>
                  </a:lnTo>
                  <a:lnTo>
                    <a:pt x="185867" y="870"/>
                  </a:lnTo>
                  <a:lnTo>
                    <a:pt x="154615" y="6962"/>
                  </a:lnTo>
                  <a:lnTo>
                    <a:pt x="127476" y="15664"/>
                  </a:lnTo>
                  <a:lnTo>
                    <a:pt x="101981" y="26977"/>
                  </a:lnTo>
                  <a:lnTo>
                    <a:pt x="80598" y="40901"/>
                  </a:lnTo>
                  <a:lnTo>
                    <a:pt x="59215" y="55695"/>
                  </a:lnTo>
                  <a:lnTo>
                    <a:pt x="43588" y="73099"/>
                  </a:lnTo>
                  <a:lnTo>
                    <a:pt x="29608" y="92244"/>
                  </a:lnTo>
                  <a:lnTo>
                    <a:pt x="19739" y="112259"/>
                  </a:lnTo>
                  <a:lnTo>
                    <a:pt x="10692" y="134015"/>
                  </a:lnTo>
                  <a:lnTo>
                    <a:pt x="4935" y="156641"/>
                  </a:lnTo>
                  <a:lnTo>
                    <a:pt x="823" y="181007"/>
                  </a:lnTo>
                  <a:lnTo>
                    <a:pt x="0" y="204504"/>
                  </a:lnTo>
                  <a:lnTo>
                    <a:pt x="823" y="228870"/>
                  </a:lnTo>
                  <a:lnTo>
                    <a:pt x="4935" y="254106"/>
                  </a:lnTo>
                  <a:lnTo>
                    <a:pt x="10692" y="279343"/>
                  </a:lnTo>
                  <a:lnTo>
                    <a:pt x="17271" y="304580"/>
                  </a:lnTo>
                  <a:lnTo>
                    <a:pt x="26318" y="323725"/>
                  </a:lnTo>
                  <a:lnTo>
                    <a:pt x="37832" y="340259"/>
                  </a:lnTo>
                  <a:lnTo>
                    <a:pt x="52635" y="354183"/>
                  </a:lnTo>
                  <a:lnTo>
                    <a:pt x="69906" y="366366"/>
                  </a:lnTo>
                  <a:lnTo>
                    <a:pt x="88000" y="375938"/>
                  </a:lnTo>
                  <a:lnTo>
                    <a:pt x="108560" y="383770"/>
                  </a:lnTo>
                  <a:lnTo>
                    <a:pt x="131588" y="390732"/>
                  </a:lnTo>
                  <a:lnTo>
                    <a:pt x="154615" y="394213"/>
                  </a:lnTo>
                  <a:lnTo>
                    <a:pt x="178465" y="396824"/>
                  </a:lnTo>
                  <a:lnTo>
                    <a:pt x="203138" y="396824"/>
                  </a:lnTo>
                  <a:lnTo>
                    <a:pt x="226989" y="396824"/>
                  </a:lnTo>
                  <a:lnTo>
                    <a:pt x="250839" y="393343"/>
                  </a:lnTo>
                  <a:lnTo>
                    <a:pt x="274689" y="388992"/>
                  </a:lnTo>
                  <a:lnTo>
                    <a:pt x="296895" y="383770"/>
                  </a:lnTo>
                  <a:lnTo>
                    <a:pt x="318277" y="377679"/>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9166472" y="435881"/>
              <a:ext cx="379710" cy="400218"/>
            </a:xfrm>
            <a:custGeom>
              <a:avLst/>
              <a:gdLst/>
              <a:ahLst/>
              <a:cxnLst/>
              <a:rect l="0" t="0" r="0" b="0"/>
              <a:pathLst>
                <a:path w="379710" h="400218">
                  <a:moveTo>
                    <a:pt x="361122" y="66659"/>
                  </a:moveTo>
                  <a:lnTo>
                    <a:pt x="367208" y="89284"/>
                  </a:lnTo>
                  <a:lnTo>
                    <a:pt x="372390" y="112781"/>
                  </a:lnTo>
                  <a:lnTo>
                    <a:pt x="376255" y="137321"/>
                  </a:lnTo>
                  <a:lnTo>
                    <a:pt x="378886" y="162210"/>
                  </a:lnTo>
                  <a:lnTo>
                    <a:pt x="379709" y="187620"/>
                  </a:lnTo>
                  <a:lnTo>
                    <a:pt x="379380" y="213378"/>
                  </a:lnTo>
                  <a:lnTo>
                    <a:pt x="377159" y="238354"/>
                  </a:lnTo>
                  <a:lnTo>
                    <a:pt x="373295" y="262460"/>
                  </a:lnTo>
                  <a:lnTo>
                    <a:pt x="367208" y="285433"/>
                  </a:lnTo>
                  <a:lnTo>
                    <a:pt x="359724" y="307276"/>
                  </a:lnTo>
                  <a:lnTo>
                    <a:pt x="350266" y="327205"/>
                  </a:lnTo>
                  <a:lnTo>
                    <a:pt x="338587" y="344957"/>
                  </a:lnTo>
                  <a:lnTo>
                    <a:pt x="325183" y="359751"/>
                  </a:lnTo>
                  <a:lnTo>
                    <a:pt x="309557" y="372022"/>
                  </a:lnTo>
                  <a:lnTo>
                    <a:pt x="291382" y="381158"/>
                  </a:lnTo>
                  <a:lnTo>
                    <a:pt x="267533" y="389252"/>
                  </a:lnTo>
                  <a:lnTo>
                    <a:pt x="243353" y="395169"/>
                  </a:lnTo>
                  <a:lnTo>
                    <a:pt x="219504" y="398738"/>
                  </a:lnTo>
                  <a:lnTo>
                    <a:pt x="195653" y="400217"/>
                  </a:lnTo>
                  <a:lnTo>
                    <a:pt x="172789" y="398738"/>
                  </a:lnTo>
                  <a:lnTo>
                    <a:pt x="150174" y="395169"/>
                  </a:lnTo>
                  <a:lnTo>
                    <a:pt x="128545" y="388816"/>
                  </a:lnTo>
                  <a:lnTo>
                    <a:pt x="107820" y="379853"/>
                  </a:lnTo>
                  <a:lnTo>
                    <a:pt x="88328" y="368453"/>
                  </a:lnTo>
                  <a:lnTo>
                    <a:pt x="70564" y="353921"/>
                  </a:lnTo>
                  <a:lnTo>
                    <a:pt x="53623" y="336690"/>
                  </a:lnTo>
                  <a:lnTo>
                    <a:pt x="39395" y="316240"/>
                  </a:lnTo>
                  <a:lnTo>
                    <a:pt x="26317" y="293265"/>
                  </a:lnTo>
                  <a:lnTo>
                    <a:pt x="15545" y="266898"/>
                  </a:lnTo>
                  <a:lnTo>
                    <a:pt x="6827" y="238006"/>
                  </a:lnTo>
                  <a:lnTo>
                    <a:pt x="741" y="205286"/>
                  </a:lnTo>
                  <a:lnTo>
                    <a:pt x="0" y="183530"/>
                  </a:lnTo>
                  <a:lnTo>
                    <a:pt x="3372" y="162732"/>
                  </a:lnTo>
                  <a:lnTo>
                    <a:pt x="10693" y="142803"/>
                  </a:lnTo>
                  <a:lnTo>
                    <a:pt x="21632" y="123746"/>
                  </a:lnTo>
                  <a:lnTo>
                    <a:pt x="35446" y="106080"/>
                  </a:lnTo>
                  <a:lnTo>
                    <a:pt x="52307" y="89284"/>
                  </a:lnTo>
                  <a:lnTo>
                    <a:pt x="71386" y="73882"/>
                  </a:lnTo>
                  <a:lnTo>
                    <a:pt x="92194" y="59349"/>
                  </a:lnTo>
                  <a:lnTo>
                    <a:pt x="114644" y="46730"/>
                  </a:lnTo>
                  <a:lnTo>
                    <a:pt x="138496" y="35417"/>
                  </a:lnTo>
                  <a:lnTo>
                    <a:pt x="162756" y="25410"/>
                  </a:lnTo>
                  <a:lnTo>
                    <a:pt x="187428" y="16795"/>
                  </a:lnTo>
                  <a:lnTo>
                    <a:pt x="212512" y="10443"/>
                  </a:lnTo>
                  <a:lnTo>
                    <a:pt x="236773" y="5046"/>
                  </a:lnTo>
                  <a:lnTo>
                    <a:pt x="260212" y="1827"/>
                  </a:lnTo>
                  <a:lnTo>
                    <a:pt x="282336" y="0"/>
                  </a:lnTo>
                  <a:lnTo>
                    <a:pt x="292698" y="957"/>
                  </a:lnTo>
                  <a:lnTo>
                    <a:pt x="303472" y="3219"/>
                  </a:lnTo>
                  <a:lnTo>
                    <a:pt x="313915" y="7310"/>
                  </a:lnTo>
                  <a:lnTo>
                    <a:pt x="323867" y="13227"/>
                  </a:lnTo>
                  <a:lnTo>
                    <a:pt x="333407" y="20015"/>
                  </a:lnTo>
                  <a:lnTo>
                    <a:pt x="341632" y="27673"/>
                  </a:lnTo>
                  <a:lnTo>
                    <a:pt x="348046" y="36723"/>
                  </a:lnTo>
                  <a:lnTo>
                    <a:pt x="353310" y="46296"/>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9166885" y="435794"/>
              <a:ext cx="379136" cy="399435"/>
            </a:xfrm>
            <a:custGeom>
              <a:avLst/>
              <a:gdLst/>
              <a:ahLst/>
              <a:cxnLst/>
              <a:rect l="0" t="0" r="0" b="0"/>
              <a:pathLst>
                <a:path w="379136" h="399435">
                  <a:moveTo>
                    <a:pt x="352817" y="46122"/>
                  </a:moveTo>
                  <a:lnTo>
                    <a:pt x="347060" y="36549"/>
                  </a:lnTo>
                  <a:lnTo>
                    <a:pt x="341303" y="27847"/>
                  </a:lnTo>
                  <a:lnTo>
                    <a:pt x="333902" y="19145"/>
                  </a:lnTo>
                  <a:lnTo>
                    <a:pt x="323210" y="13923"/>
                  </a:lnTo>
                  <a:lnTo>
                    <a:pt x="314163" y="7832"/>
                  </a:lnTo>
                  <a:lnTo>
                    <a:pt x="302649" y="2610"/>
                  </a:lnTo>
                  <a:lnTo>
                    <a:pt x="291959" y="0"/>
                  </a:lnTo>
                  <a:lnTo>
                    <a:pt x="282089" y="0"/>
                  </a:lnTo>
                  <a:lnTo>
                    <a:pt x="259885" y="1740"/>
                  </a:lnTo>
                  <a:lnTo>
                    <a:pt x="236034" y="5221"/>
                  </a:lnTo>
                  <a:lnTo>
                    <a:pt x="212184" y="9572"/>
                  </a:lnTo>
                  <a:lnTo>
                    <a:pt x="186689" y="17404"/>
                  </a:lnTo>
                  <a:lnTo>
                    <a:pt x="162839" y="25236"/>
                  </a:lnTo>
                  <a:lnTo>
                    <a:pt x="137344" y="34809"/>
                  </a:lnTo>
                  <a:lnTo>
                    <a:pt x="114317" y="46992"/>
                  </a:lnTo>
                  <a:lnTo>
                    <a:pt x="92111" y="59175"/>
                  </a:lnTo>
                  <a:lnTo>
                    <a:pt x="71551" y="73099"/>
                  </a:lnTo>
                  <a:lnTo>
                    <a:pt x="51813" y="88763"/>
                  </a:lnTo>
                  <a:lnTo>
                    <a:pt x="35364" y="106167"/>
                  </a:lnTo>
                  <a:lnTo>
                    <a:pt x="20561" y="123572"/>
                  </a:lnTo>
                  <a:lnTo>
                    <a:pt x="10692" y="142717"/>
                  </a:lnTo>
                  <a:lnTo>
                    <a:pt x="2468" y="161862"/>
                  </a:lnTo>
                  <a:lnTo>
                    <a:pt x="0" y="183617"/>
                  </a:lnTo>
                  <a:lnTo>
                    <a:pt x="0" y="205373"/>
                  </a:lnTo>
                  <a:lnTo>
                    <a:pt x="7402" y="237571"/>
                  </a:lnTo>
                  <a:lnTo>
                    <a:pt x="14804" y="266289"/>
                  </a:lnTo>
                  <a:lnTo>
                    <a:pt x="25496" y="293266"/>
                  </a:lnTo>
                  <a:lnTo>
                    <a:pt x="39476" y="315892"/>
                  </a:lnTo>
                  <a:lnTo>
                    <a:pt x="52635" y="335907"/>
                  </a:lnTo>
                  <a:lnTo>
                    <a:pt x="69905" y="354182"/>
                  </a:lnTo>
                  <a:lnTo>
                    <a:pt x="87999" y="368105"/>
                  </a:lnTo>
                  <a:lnTo>
                    <a:pt x="107737" y="379418"/>
                  </a:lnTo>
                  <a:lnTo>
                    <a:pt x="128298" y="388991"/>
                  </a:lnTo>
                  <a:lnTo>
                    <a:pt x="150503" y="395082"/>
                  </a:lnTo>
                  <a:lnTo>
                    <a:pt x="171885" y="398563"/>
                  </a:lnTo>
                  <a:lnTo>
                    <a:pt x="194913" y="399434"/>
                  </a:lnTo>
                  <a:lnTo>
                    <a:pt x="218764" y="398563"/>
                  </a:lnTo>
                  <a:lnTo>
                    <a:pt x="243436" y="395082"/>
                  </a:lnTo>
                  <a:lnTo>
                    <a:pt x="267286" y="388991"/>
                  </a:lnTo>
                  <a:lnTo>
                    <a:pt x="291136" y="381159"/>
                  </a:lnTo>
                  <a:lnTo>
                    <a:pt x="309230" y="371586"/>
                  </a:lnTo>
                  <a:lnTo>
                    <a:pt x="324033" y="360273"/>
                  </a:lnTo>
                  <a:lnTo>
                    <a:pt x="338014" y="344609"/>
                  </a:lnTo>
                  <a:lnTo>
                    <a:pt x="349527" y="326334"/>
                  </a:lnTo>
                  <a:lnTo>
                    <a:pt x="360219" y="307190"/>
                  </a:lnTo>
                  <a:lnTo>
                    <a:pt x="366798" y="285434"/>
                  </a:lnTo>
                  <a:lnTo>
                    <a:pt x="372555" y="262808"/>
                  </a:lnTo>
                  <a:lnTo>
                    <a:pt x="377490" y="237571"/>
                  </a:lnTo>
                  <a:lnTo>
                    <a:pt x="379135" y="214075"/>
                  </a:lnTo>
                  <a:lnTo>
                    <a:pt x="379135" y="187098"/>
                  </a:lnTo>
                  <a:lnTo>
                    <a:pt x="378312" y="161862"/>
                  </a:lnTo>
                  <a:lnTo>
                    <a:pt x="375845" y="136625"/>
                  </a:lnTo>
                  <a:lnTo>
                    <a:pt x="371733" y="113129"/>
                  </a:lnTo>
                  <a:lnTo>
                    <a:pt x="366798" y="88763"/>
                  </a:lnTo>
                  <a:lnTo>
                    <a:pt x="361041" y="66137"/>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9502022" y="393849"/>
              <a:ext cx="381929" cy="397259"/>
            </a:xfrm>
            <a:custGeom>
              <a:avLst/>
              <a:gdLst/>
              <a:ahLst/>
              <a:cxnLst/>
              <a:rect l="0" t="0" r="0" b="0"/>
              <a:pathLst>
                <a:path w="381929" h="397259">
                  <a:moveTo>
                    <a:pt x="63655" y="19405"/>
                  </a:moveTo>
                  <a:lnTo>
                    <a:pt x="84956" y="12705"/>
                  </a:lnTo>
                  <a:lnTo>
                    <a:pt x="107406" y="7658"/>
                  </a:lnTo>
                  <a:lnTo>
                    <a:pt x="131257" y="3567"/>
                  </a:lnTo>
                  <a:lnTo>
                    <a:pt x="155106" y="783"/>
                  </a:lnTo>
                  <a:lnTo>
                    <a:pt x="179367" y="0"/>
                  </a:lnTo>
                  <a:lnTo>
                    <a:pt x="203547" y="435"/>
                  </a:lnTo>
                  <a:lnTo>
                    <a:pt x="227809" y="2611"/>
                  </a:lnTo>
                  <a:lnTo>
                    <a:pt x="250754" y="6700"/>
                  </a:lnTo>
                  <a:lnTo>
                    <a:pt x="272876" y="13053"/>
                  </a:lnTo>
                  <a:lnTo>
                    <a:pt x="293601" y="20798"/>
                  </a:lnTo>
                  <a:lnTo>
                    <a:pt x="312763" y="30806"/>
                  </a:lnTo>
                  <a:lnTo>
                    <a:pt x="329541" y="42553"/>
                  </a:lnTo>
                  <a:lnTo>
                    <a:pt x="343932" y="57000"/>
                  </a:lnTo>
                  <a:lnTo>
                    <a:pt x="355611" y="73360"/>
                  </a:lnTo>
                  <a:lnTo>
                    <a:pt x="364165" y="92417"/>
                  </a:lnTo>
                  <a:lnTo>
                    <a:pt x="371978" y="117306"/>
                  </a:lnTo>
                  <a:lnTo>
                    <a:pt x="377733" y="142629"/>
                  </a:lnTo>
                  <a:lnTo>
                    <a:pt x="381105" y="167605"/>
                  </a:lnTo>
                  <a:lnTo>
                    <a:pt x="381928" y="192494"/>
                  </a:lnTo>
                  <a:lnTo>
                    <a:pt x="381105" y="216512"/>
                  </a:lnTo>
                  <a:lnTo>
                    <a:pt x="377733" y="240096"/>
                  </a:lnTo>
                  <a:lnTo>
                    <a:pt x="371647" y="262721"/>
                  </a:lnTo>
                  <a:lnTo>
                    <a:pt x="362930" y="284477"/>
                  </a:lnTo>
                  <a:lnTo>
                    <a:pt x="352157" y="304492"/>
                  </a:lnTo>
                  <a:lnTo>
                    <a:pt x="338258" y="323464"/>
                  </a:lnTo>
                  <a:lnTo>
                    <a:pt x="321810" y="340694"/>
                  </a:lnTo>
                  <a:lnTo>
                    <a:pt x="302318" y="356184"/>
                  </a:lnTo>
                  <a:lnTo>
                    <a:pt x="280196" y="369672"/>
                  </a:lnTo>
                  <a:lnTo>
                    <a:pt x="255113" y="380984"/>
                  </a:lnTo>
                  <a:lnTo>
                    <a:pt x="227397" y="390036"/>
                  </a:lnTo>
                  <a:lnTo>
                    <a:pt x="196228" y="396475"/>
                  </a:lnTo>
                  <a:lnTo>
                    <a:pt x="175338" y="397258"/>
                  </a:lnTo>
                  <a:lnTo>
                    <a:pt x="155106" y="393691"/>
                  </a:lnTo>
                  <a:lnTo>
                    <a:pt x="136356" y="386033"/>
                  </a:lnTo>
                  <a:lnTo>
                    <a:pt x="118262" y="374632"/>
                  </a:lnTo>
                  <a:lnTo>
                    <a:pt x="100910" y="360187"/>
                  </a:lnTo>
                  <a:lnTo>
                    <a:pt x="85283" y="342521"/>
                  </a:lnTo>
                  <a:lnTo>
                    <a:pt x="70152" y="322592"/>
                  </a:lnTo>
                  <a:lnTo>
                    <a:pt x="56746" y="300402"/>
                  </a:lnTo>
                  <a:lnTo>
                    <a:pt x="44574" y="277253"/>
                  </a:lnTo>
                  <a:lnTo>
                    <a:pt x="33801" y="252365"/>
                  </a:lnTo>
                  <a:lnTo>
                    <a:pt x="24178" y="226867"/>
                  </a:lnTo>
                  <a:lnTo>
                    <a:pt x="16037" y="200674"/>
                  </a:lnTo>
                  <a:lnTo>
                    <a:pt x="9540" y="174915"/>
                  </a:lnTo>
                  <a:lnTo>
                    <a:pt x="4770" y="149504"/>
                  </a:lnTo>
                  <a:lnTo>
                    <a:pt x="1727" y="124964"/>
                  </a:lnTo>
                  <a:lnTo>
                    <a:pt x="0" y="101903"/>
                  </a:lnTo>
                  <a:lnTo>
                    <a:pt x="821" y="90938"/>
                  </a:lnTo>
                  <a:lnTo>
                    <a:pt x="3043" y="79712"/>
                  </a:lnTo>
                  <a:lnTo>
                    <a:pt x="6908" y="68747"/>
                  </a:lnTo>
                  <a:lnTo>
                    <a:pt x="12500" y="58305"/>
                  </a:lnTo>
                  <a:lnTo>
                    <a:pt x="19081" y="48384"/>
                  </a:lnTo>
                  <a:lnTo>
                    <a:pt x="26399" y="39770"/>
                  </a:lnTo>
                  <a:lnTo>
                    <a:pt x="35117" y="33068"/>
                  </a:lnTo>
                  <a:lnTo>
                    <a:pt x="44163" y="27499"/>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9501611" y="394023"/>
              <a:ext cx="382423" cy="396824"/>
            </a:xfrm>
            <a:custGeom>
              <a:avLst/>
              <a:gdLst/>
              <a:ahLst/>
              <a:cxnLst/>
              <a:rect l="0" t="0" r="0" b="0"/>
              <a:pathLst>
                <a:path w="382423" h="396824">
                  <a:moveTo>
                    <a:pt x="44410" y="26106"/>
                  </a:moveTo>
                  <a:lnTo>
                    <a:pt x="35363" y="32198"/>
                  </a:lnTo>
                  <a:lnTo>
                    <a:pt x="26317" y="40030"/>
                  </a:lnTo>
                  <a:lnTo>
                    <a:pt x="19738" y="47862"/>
                  </a:lnTo>
                  <a:lnTo>
                    <a:pt x="12336" y="57435"/>
                  </a:lnTo>
                  <a:lnTo>
                    <a:pt x="6579" y="68748"/>
                  </a:lnTo>
                  <a:lnTo>
                    <a:pt x="3289" y="79190"/>
                  </a:lnTo>
                  <a:lnTo>
                    <a:pt x="822" y="89633"/>
                  </a:lnTo>
                  <a:lnTo>
                    <a:pt x="0" y="101816"/>
                  </a:lnTo>
                  <a:lnTo>
                    <a:pt x="2467" y="124442"/>
                  </a:lnTo>
                  <a:lnTo>
                    <a:pt x="4934" y="148808"/>
                  </a:lnTo>
                  <a:lnTo>
                    <a:pt x="10691" y="174045"/>
                  </a:lnTo>
                  <a:lnTo>
                    <a:pt x="15626" y="200152"/>
                  </a:lnTo>
                  <a:lnTo>
                    <a:pt x="25494" y="227129"/>
                  </a:lnTo>
                  <a:lnTo>
                    <a:pt x="34541" y="251495"/>
                  </a:lnTo>
                  <a:lnTo>
                    <a:pt x="44410" y="276732"/>
                  </a:lnTo>
                  <a:lnTo>
                    <a:pt x="57568" y="300228"/>
                  </a:lnTo>
                  <a:lnTo>
                    <a:pt x="70727" y="322854"/>
                  </a:lnTo>
                  <a:lnTo>
                    <a:pt x="85531" y="341999"/>
                  </a:lnTo>
                  <a:lnTo>
                    <a:pt x="101156" y="359403"/>
                  </a:lnTo>
                  <a:lnTo>
                    <a:pt x="119250" y="374197"/>
                  </a:lnTo>
                  <a:lnTo>
                    <a:pt x="136520" y="386380"/>
                  </a:lnTo>
                  <a:lnTo>
                    <a:pt x="155436" y="393342"/>
                  </a:lnTo>
                  <a:lnTo>
                    <a:pt x="175174" y="396823"/>
                  </a:lnTo>
                  <a:lnTo>
                    <a:pt x="197379" y="395953"/>
                  </a:lnTo>
                  <a:lnTo>
                    <a:pt x="227808" y="389861"/>
                  </a:lnTo>
                  <a:lnTo>
                    <a:pt x="255770" y="380289"/>
                  </a:lnTo>
                  <a:lnTo>
                    <a:pt x="280442" y="368976"/>
                  </a:lnTo>
                  <a:lnTo>
                    <a:pt x="302648" y="355922"/>
                  </a:lnTo>
                  <a:lnTo>
                    <a:pt x="321563" y="340258"/>
                  </a:lnTo>
                  <a:lnTo>
                    <a:pt x="338834" y="322854"/>
                  </a:lnTo>
                  <a:lnTo>
                    <a:pt x="352815" y="304579"/>
                  </a:lnTo>
                  <a:lnTo>
                    <a:pt x="363507" y="284564"/>
                  </a:lnTo>
                  <a:lnTo>
                    <a:pt x="372553" y="262808"/>
                  </a:lnTo>
                  <a:lnTo>
                    <a:pt x="378310" y="240182"/>
                  </a:lnTo>
                  <a:lnTo>
                    <a:pt x="381600" y="215816"/>
                  </a:lnTo>
                  <a:lnTo>
                    <a:pt x="382422" y="192320"/>
                  </a:lnTo>
                  <a:lnTo>
                    <a:pt x="381600" y="167083"/>
                  </a:lnTo>
                  <a:lnTo>
                    <a:pt x="378310" y="142717"/>
                  </a:lnTo>
                  <a:lnTo>
                    <a:pt x="372553" y="116610"/>
                  </a:lnTo>
                  <a:lnTo>
                    <a:pt x="364329" y="92244"/>
                  </a:lnTo>
                  <a:lnTo>
                    <a:pt x="356105" y="73099"/>
                  </a:lnTo>
                  <a:lnTo>
                    <a:pt x="344591" y="56564"/>
                  </a:lnTo>
                  <a:lnTo>
                    <a:pt x="329787" y="41771"/>
                  </a:lnTo>
                  <a:lnTo>
                    <a:pt x="312517" y="30458"/>
                  </a:lnTo>
                  <a:lnTo>
                    <a:pt x="294424" y="20885"/>
                  </a:lnTo>
                  <a:lnTo>
                    <a:pt x="273041" y="12183"/>
                  </a:lnTo>
                  <a:lnTo>
                    <a:pt x="250836" y="6091"/>
                  </a:lnTo>
                  <a:lnTo>
                    <a:pt x="227808" y="2610"/>
                  </a:lnTo>
                  <a:lnTo>
                    <a:pt x="203959" y="0"/>
                  </a:lnTo>
                  <a:lnTo>
                    <a:pt x="180109" y="0"/>
                  </a:lnTo>
                  <a:lnTo>
                    <a:pt x="155436" y="0"/>
                  </a:lnTo>
                  <a:lnTo>
                    <a:pt x="131586" y="2610"/>
                  </a:lnTo>
                  <a:lnTo>
                    <a:pt x="107736" y="6962"/>
                  </a:lnTo>
                  <a:lnTo>
                    <a:pt x="85531" y="12183"/>
                  </a:lnTo>
                  <a:lnTo>
                    <a:pt x="64148" y="19145"/>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9483351" y="38100"/>
              <a:ext cx="379875" cy="399609"/>
            </a:xfrm>
            <a:custGeom>
              <a:avLst/>
              <a:gdLst/>
              <a:ahLst/>
              <a:cxnLst/>
              <a:rect l="0" t="0" r="0" b="0"/>
              <a:pathLst>
                <a:path w="379875" h="399609">
                  <a:moveTo>
                    <a:pt x="19161" y="333036"/>
                  </a:moveTo>
                  <a:lnTo>
                    <a:pt x="12665" y="310845"/>
                  </a:lnTo>
                  <a:lnTo>
                    <a:pt x="7484" y="287261"/>
                  </a:lnTo>
                  <a:lnTo>
                    <a:pt x="3454" y="262287"/>
                  </a:lnTo>
                  <a:lnTo>
                    <a:pt x="903" y="237397"/>
                  </a:lnTo>
                  <a:lnTo>
                    <a:pt x="0" y="212075"/>
                  </a:lnTo>
                  <a:lnTo>
                    <a:pt x="493" y="186663"/>
                  </a:lnTo>
                  <a:lnTo>
                    <a:pt x="3125" y="161688"/>
                  </a:lnTo>
                  <a:lnTo>
                    <a:pt x="6989" y="137235"/>
                  </a:lnTo>
                  <a:lnTo>
                    <a:pt x="12665" y="114174"/>
                  </a:lnTo>
                  <a:lnTo>
                    <a:pt x="19984" y="92418"/>
                  </a:lnTo>
                  <a:lnTo>
                    <a:pt x="29442" y="72490"/>
                  </a:lnTo>
                  <a:lnTo>
                    <a:pt x="41202" y="54825"/>
                  </a:lnTo>
                  <a:lnTo>
                    <a:pt x="54608" y="39769"/>
                  </a:lnTo>
                  <a:lnTo>
                    <a:pt x="70644" y="27586"/>
                  </a:lnTo>
                  <a:lnTo>
                    <a:pt x="88409" y="18623"/>
                  </a:lnTo>
                  <a:lnTo>
                    <a:pt x="112177" y="10443"/>
                  </a:lnTo>
                  <a:lnTo>
                    <a:pt x="136521" y="4525"/>
                  </a:lnTo>
                  <a:lnTo>
                    <a:pt x="160371" y="870"/>
                  </a:lnTo>
                  <a:lnTo>
                    <a:pt x="184140" y="0"/>
                  </a:lnTo>
                  <a:lnTo>
                    <a:pt x="207085" y="870"/>
                  </a:lnTo>
                  <a:lnTo>
                    <a:pt x="229537" y="4525"/>
                  </a:lnTo>
                  <a:lnTo>
                    <a:pt x="251166" y="10878"/>
                  </a:lnTo>
                  <a:lnTo>
                    <a:pt x="272055" y="19928"/>
                  </a:lnTo>
                  <a:lnTo>
                    <a:pt x="291545" y="31328"/>
                  </a:lnTo>
                  <a:lnTo>
                    <a:pt x="309722" y="45773"/>
                  </a:lnTo>
                  <a:lnTo>
                    <a:pt x="326171" y="62917"/>
                  </a:lnTo>
                  <a:lnTo>
                    <a:pt x="340891" y="83280"/>
                  </a:lnTo>
                  <a:lnTo>
                    <a:pt x="353886" y="106429"/>
                  </a:lnTo>
                  <a:lnTo>
                    <a:pt x="364331" y="132710"/>
                  </a:lnTo>
                  <a:lnTo>
                    <a:pt x="372884" y="161688"/>
                  </a:lnTo>
                  <a:lnTo>
                    <a:pt x="378970" y="194321"/>
                  </a:lnTo>
                  <a:lnTo>
                    <a:pt x="379874" y="216164"/>
                  </a:lnTo>
                  <a:lnTo>
                    <a:pt x="376420" y="237049"/>
                  </a:lnTo>
                  <a:lnTo>
                    <a:pt x="369020" y="256891"/>
                  </a:lnTo>
                  <a:lnTo>
                    <a:pt x="358244" y="275949"/>
                  </a:lnTo>
                  <a:lnTo>
                    <a:pt x="344346" y="293615"/>
                  </a:lnTo>
                  <a:lnTo>
                    <a:pt x="327485" y="310410"/>
                  </a:lnTo>
                  <a:lnTo>
                    <a:pt x="308406" y="326248"/>
                  </a:lnTo>
                  <a:lnTo>
                    <a:pt x="287598" y="340258"/>
                  </a:lnTo>
                  <a:lnTo>
                    <a:pt x="265065" y="352963"/>
                  </a:lnTo>
                  <a:lnTo>
                    <a:pt x="241214" y="364364"/>
                  </a:lnTo>
                  <a:lnTo>
                    <a:pt x="217034" y="374284"/>
                  </a:lnTo>
                  <a:lnTo>
                    <a:pt x="192281" y="382900"/>
                  </a:lnTo>
                  <a:lnTo>
                    <a:pt x="167690" y="389600"/>
                  </a:lnTo>
                  <a:lnTo>
                    <a:pt x="143347" y="394647"/>
                  </a:lnTo>
                  <a:lnTo>
                    <a:pt x="119990" y="397781"/>
                  </a:lnTo>
                  <a:lnTo>
                    <a:pt x="97539" y="399608"/>
                  </a:lnTo>
                  <a:lnTo>
                    <a:pt x="87094" y="398738"/>
                  </a:lnTo>
                  <a:lnTo>
                    <a:pt x="76238" y="396475"/>
                  </a:lnTo>
                  <a:lnTo>
                    <a:pt x="65874" y="392386"/>
                  </a:lnTo>
                  <a:lnTo>
                    <a:pt x="55924" y="386555"/>
                  </a:lnTo>
                  <a:lnTo>
                    <a:pt x="46466" y="379680"/>
                  </a:lnTo>
                  <a:lnTo>
                    <a:pt x="38653" y="372022"/>
                  </a:lnTo>
                  <a:lnTo>
                    <a:pt x="31663" y="362885"/>
                  </a:lnTo>
                  <a:lnTo>
                    <a:pt x="26482" y="353399"/>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9483516" y="38100"/>
              <a:ext cx="379958" cy="399435"/>
            </a:xfrm>
            <a:custGeom>
              <a:avLst/>
              <a:gdLst/>
              <a:ahLst/>
              <a:cxnLst/>
              <a:rect l="0" t="0" r="0" b="0"/>
              <a:pathLst>
                <a:path w="379958" h="399435">
                  <a:moveTo>
                    <a:pt x="26318" y="353312"/>
                  </a:moveTo>
                  <a:lnTo>
                    <a:pt x="32075" y="362014"/>
                  </a:lnTo>
                  <a:lnTo>
                    <a:pt x="38654" y="371587"/>
                  </a:lnTo>
                  <a:lnTo>
                    <a:pt x="46878" y="380289"/>
                  </a:lnTo>
                  <a:lnTo>
                    <a:pt x="55925" y="386381"/>
                  </a:lnTo>
                  <a:lnTo>
                    <a:pt x="66617" y="391602"/>
                  </a:lnTo>
                  <a:lnTo>
                    <a:pt x="76485" y="396823"/>
                  </a:lnTo>
                  <a:lnTo>
                    <a:pt x="87177" y="397694"/>
                  </a:lnTo>
                  <a:lnTo>
                    <a:pt x="97046" y="399434"/>
                  </a:lnTo>
                  <a:lnTo>
                    <a:pt x="120074" y="397694"/>
                  </a:lnTo>
                  <a:lnTo>
                    <a:pt x="143101" y="394213"/>
                  </a:lnTo>
                  <a:lnTo>
                    <a:pt x="166951" y="389862"/>
                  </a:lnTo>
                  <a:lnTo>
                    <a:pt x="192446" y="382030"/>
                  </a:lnTo>
                  <a:lnTo>
                    <a:pt x="216296" y="374198"/>
                  </a:lnTo>
                  <a:lnTo>
                    <a:pt x="241791" y="364625"/>
                  </a:lnTo>
                  <a:lnTo>
                    <a:pt x="264818" y="352442"/>
                  </a:lnTo>
                  <a:lnTo>
                    <a:pt x="287024" y="340259"/>
                  </a:lnTo>
                  <a:lnTo>
                    <a:pt x="307585" y="326335"/>
                  </a:lnTo>
                  <a:lnTo>
                    <a:pt x="327322" y="310671"/>
                  </a:lnTo>
                  <a:lnTo>
                    <a:pt x="344593" y="294137"/>
                  </a:lnTo>
                  <a:lnTo>
                    <a:pt x="358575" y="275862"/>
                  </a:lnTo>
                  <a:lnTo>
                    <a:pt x="368443" y="256717"/>
                  </a:lnTo>
                  <a:lnTo>
                    <a:pt x="376667" y="237572"/>
                  </a:lnTo>
                  <a:lnTo>
                    <a:pt x="379957" y="215816"/>
                  </a:lnTo>
                  <a:lnTo>
                    <a:pt x="379135" y="194061"/>
                  </a:lnTo>
                  <a:lnTo>
                    <a:pt x="373378" y="161862"/>
                  </a:lnTo>
                  <a:lnTo>
                    <a:pt x="364331" y="132274"/>
                  </a:lnTo>
                  <a:lnTo>
                    <a:pt x="353639" y="107038"/>
                  </a:lnTo>
                  <a:lnTo>
                    <a:pt x="341304" y="82672"/>
                  </a:lnTo>
                  <a:lnTo>
                    <a:pt x="326500" y="62656"/>
                  </a:lnTo>
                  <a:lnTo>
                    <a:pt x="309230" y="45252"/>
                  </a:lnTo>
                  <a:lnTo>
                    <a:pt x="291136" y="31328"/>
                  </a:lnTo>
                  <a:lnTo>
                    <a:pt x="272221" y="19145"/>
                  </a:lnTo>
                  <a:lnTo>
                    <a:pt x="250838" y="10443"/>
                  </a:lnTo>
                  <a:lnTo>
                    <a:pt x="228632" y="5221"/>
                  </a:lnTo>
                  <a:lnTo>
                    <a:pt x="207250" y="870"/>
                  </a:lnTo>
                  <a:lnTo>
                    <a:pt x="184222" y="0"/>
                  </a:lnTo>
                  <a:lnTo>
                    <a:pt x="160372" y="870"/>
                  </a:lnTo>
                  <a:lnTo>
                    <a:pt x="135699" y="5221"/>
                  </a:lnTo>
                  <a:lnTo>
                    <a:pt x="111849" y="10443"/>
                  </a:lnTo>
                  <a:lnTo>
                    <a:pt x="87999" y="18275"/>
                  </a:lnTo>
                  <a:lnTo>
                    <a:pt x="70729" y="27847"/>
                  </a:lnTo>
                  <a:lnTo>
                    <a:pt x="55103" y="39160"/>
                  </a:lnTo>
                  <a:lnTo>
                    <a:pt x="41121" y="54824"/>
                  </a:lnTo>
                  <a:lnTo>
                    <a:pt x="29608" y="72229"/>
                  </a:lnTo>
                  <a:lnTo>
                    <a:pt x="20561" y="92244"/>
                  </a:lnTo>
                  <a:lnTo>
                    <a:pt x="12337" y="114000"/>
                  </a:lnTo>
                  <a:lnTo>
                    <a:pt x="6580" y="136626"/>
                  </a:lnTo>
                  <a:lnTo>
                    <a:pt x="3290" y="161862"/>
                  </a:lnTo>
                  <a:lnTo>
                    <a:pt x="0" y="186229"/>
                  </a:lnTo>
                  <a:lnTo>
                    <a:pt x="0" y="212335"/>
                  </a:lnTo>
                  <a:lnTo>
                    <a:pt x="823" y="237572"/>
                  </a:lnTo>
                  <a:lnTo>
                    <a:pt x="3290" y="262809"/>
                  </a:lnTo>
                  <a:lnTo>
                    <a:pt x="7402" y="286305"/>
                  </a:lnTo>
                  <a:lnTo>
                    <a:pt x="12337" y="310671"/>
                  </a:lnTo>
                  <a:lnTo>
                    <a:pt x="18916" y="333297"/>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9414515" y="324057"/>
              <a:ext cx="171557" cy="183445"/>
            </a:xfrm>
            <a:custGeom>
              <a:avLst/>
              <a:gdLst/>
              <a:ahLst/>
              <a:cxnLst/>
              <a:rect l="0" t="0" r="0" b="0"/>
              <a:pathLst>
                <a:path w="171557" h="183445">
                  <a:moveTo>
                    <a:pt x="0" y="82497"/>
                  </a:moveTo>
                  <a:lnTo>
                    <a:pt x="3126" y="64745"/>
                  </a:lnTo>
                  <a:lnTo>
                    <a:pt x="9540" y="48384"/>
                  </a:lnTo>
                  <a:lnTo>
                    <a:pt x="18669" y="33416"/>
                  </a:lnTo>
                  <a:lnTo>
                    <a:pt x="29936" y="21233"/>
                  </a:lnTo>
                  <a:lnTo>
                    <a:pt x="43753" y="11226"/>
                  </a:lnTo>
                  <a:lnTo>
                    <a:pt x="59379" y="4089"/>
                  </a:lnTo>
                  <a:lnTo>
                    <a:pt x="76320" y="0"/>
                  </a:lnTo>
                  <a:lnTo>
                    <a:pt x="93920" y="0"/>
                  </a:lnTo>
                  <a:lnTo>
                    <a:pt x="110452" y="3567"/>
                  </a:lnTo>
                  <a:lnTo>
                    <a:pt x="126077" y="10442"/>
                  </a:lnTo>
                  <a:lnTo>
                    <a:pt x="139894" y="20363"/>
                  </a:lnTo>
                  <a:lnTo>
                    <a:pt x="151572" y="32546"/>
                  </a:lnTo>
                  <a:lnTo>
                    <a:pt x="161112" y="47079"/>
                  </a:lnTo>
                  <a:lnTo>
                    <a:pt x="167609" y="63875"/>
                  </a:lnTo>
                  <a:lnTo>
                    <a:pt x="171556" y="82497"/>
                  </a:lnTo>
                  <a:lnTo>
                    <a:pt x="171556" y="101032"/>
                  </a:lnTo>
                  <a:lnTo>
                    <a:pt x="168514" y="118698"/>
                  </a:lnTo>
                  <a:lnTo>
                    <a:pt x="162017" y="134972"/>
                  </a:lnTo>
                  <a:lnTo>
                    <a:pt x="152888" y="149940"/>
                  </a:lnTo>
                  <a:lnTo>
                    <a:pt x="141127" y="162209"/>
                  </a:lnTo>
                  <a:lnTo>
                    <a:pt x="127721" y="172131"/>
                  </a:lnTo>
                  <a:lnTo>
                    <a:pt x="112179" y="179353"/>
                  </a:lnTo>
                  <a:lnTo>
                    <a:pt x="94907" y="183008"/>
                  </a:lnTo>
                  <a:lnTo>
                    <a:pt x="77554" y="183444"/>
                  </a:lnTo>
                  <a:lnTo>
                    <a:pt x="61106" y="179789"/>
                  </a:lnTo>
                  <a:lnTo>
                    <a:pt x="45480" y="173087"/>
                  </a:lnTo>
                  <a:lnTo>
                    <a:pt x="31663" y="162993"/>
                  </a:lnTo>
                  <a:lnTo>
                    <a:pt x="19904" y="150810"/>
                  </a:lnTo>
                  <a:lnTo>
                    <a:pt x="10446" y="136277"/>
                  </a:lnTo>
                  <a:lnTo>
                    <a:pt x="3537" y="119656"/>
                  </a:lnTo>
                  <a:lnTo>
                    <a:pt x="0" y="101382"/>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9414432" y="323534"/>
              <a:ext cx="171889" cy="183619"/>
            </a:xfrm>
            <a:custGeom>
              <a:avLst/>
              <a:gdLst/>
              <a:ahLst/>
              <a:cxnLst/>
              <a:rect l="0" t="0" r="0" b="0"/>
              <a:pathLst>
                <a:path w="171889" h="183619">
                  <a:moveTo>
                    <a:pt x="0" y="101817"/>
                  </a:moveTo>
                  <a:lnTo>
                    <a:pt x="3290" y="120092"/>
                  </a:lnTo>
                  <a:lnTo>
                    <a:pt x="10692" y="136626"/>
                  </a:lnTo>
                  <a:lnTo>
                    <a:pt x="19739" y="150550"/>
                  </a:lnTo>
                  <a:lnTo>
                    <a:pt x="32075" y="162733"/>
                  </a:lnTo>
                  <a:lnTo>
                    <a:pt x="46056" y="174046"/>
                  </a:lnTo>
                  <a:lnTo>
                    <a:pt x="60860" y="180137"/>
                  </a:lnTo>
                  <a:lnTo>
                    <a:pt x="78131" y="183618"/>
                  </a:lnTo>
                  <a:lnTo>
                    <a:pt x="95402" y="183618"/>
                  </a:lnTo>
                  <a:lnTo>
                    <a:pt x="112673" y="180137"/>
                  </a:lnTo>
                  <a:lnTo>
                    <a:pt x="128299" y="172305"/>
                  </a:lnTo>
                  <a:lnTo>
                    <a:pt x="140636" y="162733"/>
                  </a:lnTo>
                  <a:lnTo>
                    <a:pt x="152150" y="149679"/>
                  </a:lnTo>
                  <a:lnTo>
                    <a:pt x="162019" y="135756"/>
                  </a:lnTo>
                  <a:lnTo>
                    <a:pt x="168599" y="118351"/>
                  </a:lnTo>
                  <a:lnTo>
                    <a:pt x="171888" y="101817"/>
                  </a:lnTo>
                  <a:lnTo>
                    <a:pt x="171888" y="82672"/>
                  </a:lnTo>
                  <a:lnTo>
                    <a:pt x="167776" y="64397"/>
                  </a:lnTo>
                  <a:lnTo>
                    <a:pt x="162019" y="47863"/>
                  </a:lnTo>
                  <a:lnTo>
                    <a:pt x="151328" y="32199"/>
                  </a:lnTo>
                  <a:lnTo>
                    <a:pt x="139814" y="20016"/>
                  </a:lnTo>
                  <a:lnTo>
                    <a:pt x="125832" y="10443"/>
                  </a:lnTo>
                  <a:lnTo>
                    <a:pt x="110206" y="3481"/>
                  </a:lnTo>
                  <a:lnTo>
                    <a:pt x="93757" y="0"/>
                  </a:lnTo>
                  <a:lnTo>
                    <a:pt x="76486" y="0"/>
                  </a:lnTo>
                  <a:lnTo>
                    <a:pt x="60038" y="4352"/>
                  </a:lnTo>
                  <a:lnTo>
                    <a:pt x="43589" y="12184"/>
                  </a:lnTo>
                  <a:lnTo>
                    <a:pt x="29608" y="21756"/>
                  </a:lnTo>
                  <a:lnTo>
                    <a:pt x="18094" y="33069"/>
                  </a:lnTo>
                  <a:lnTo>
                    <a:pt x="9047" y="48733"/>
                  </a:lnTo>
                  <a:lnTo>
                    <a:pt x="3290" y="64397"/>
                  </a:lnTo>
                  <a:lnTo>
                    <a:pt x="0" y="82672"/>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9424961" y="335283"/>
              <a:ext cx="154534" cy="164995"/>
            </a:xfrm>
            <a:custGeom>
              <a:avLst/>
              <a:gdLst/>
              <a:ahLst/>
              <a:cxnLst/>
              <a:rect l="0" t="0" r="0" b="0"/>
              <a:pathLst>
                <a:path w="154534" h="164995">
                  <a:moveTo>
                    <a:pt x="0" y="74316"/>
                  </a:moveTo>
                  <a:lnTo>
                    <a:pt x="2960" y="58044"/>
                  </a:lnTo>
                  <a:lnTo>
                    <a:pt x="8717" y="43511"/>
                  </a:lnTo>
                  <a:lnTo>
                    <a:pt x="16859" y="30022"/>
                  </a:lnTo>
                  <a:lnTo>
                    <a:pt x="27223" y="18623"/>
                  </a:lnTo>
                  <a:lnTo>
                    <a:pt x="39394" y="9572"/>
                  </a:lnTo>
                  <a:lnTo>
                    <a:pt x="53705" y="3219"/>
                  </a:lnTo>
                  <a:lnTo>
                    <a:pt x="68838" y="0"/>
                  </a:lnTo>
                  <a:lnTo>
                    <a:pt x="84874" y="0"/>
                  </a:lnTo>
                  <a:lnTo>
                    <a:pt x="99596" y="3219"/>
                  </a:lnTo>
                  <a:lnTo>
                    <a:pt x="113412" y="9137"/>
                  </a:lnTo>
                  <a:lnTo>
                    <a:pt x="125996" y="18100"/>
                  </a:lnTo>
                  <a:lnTo>
                    <a:pt x="136770" y="29065"/>
                  </a:lnTo>
                  <a:lnTo>
                    <a:pt x="145076" y="42205"/>
                  </a:lnTo>
                  <a:lnTo>
                    <a:pt x="151079" y="57608"/>
                  </a:lnTo>
                  <a:lnTo>
                    <a:pt x="154533" y="73882"/>
                  </a:lnTo>
                  <a:lnTo>
                    <a:pt x="154533" y="90678"/>
                  </a:lnTo>
                  <a:lnTo>
                    <a:pt x="151573" y="106516"/>
                  </a:lnTo>
                  <a:lnTo>
                    <a:pt x="145980" y="121483"/>
                  </a:lnTo>
                  <a:lnTo>
                    <a:pt x="137674" y="134623"/>
                  </a:lnTo>
                  <a:lnTo>
                    <a:pt x="127311" y="145937"/>
                  </a:lnTo>
                  <a:lnTo>
                    <a:pt x="115140" y="155074"/>
                  </a:lnTo>
                  <a:lnTo>
                    <a:pt x="100912" y="161427"/>
                  </a:lnTo>
                  <a:lnTo>
                    <a:pt x="85697" y="164994"/>
                  </a:lnTo>
                  <a:lnTo>
                    <a:pt x="70071" y="164994"/>
                  </a:lnTo>
                  <a:lnTo>
                    <a:pt x="55020" y="161861"/>
                  </a:lnTo>
                  <a:lnTo>
                    <a:pt x="41121" y="155509"/>
                  </a:lnTo>
                  <a:lnTo>
                    <a:pt x="28539" y="146894"/>
                  </a:lnTo>
                  <a:lnTo>
                    <a:pt x="18176" y="135493"/>
                  </a:lnTo>
                  <a:lnTo>
                    <a:pt x="9458" y="122440"/>
                  </a:lnTo>
                  <a:lnTo>
                    <a:pt x="3454" y="107472"/>
                  </a:lnTo>
                  <a:lnTo>
                    <a:pt x="411" y="9067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9425126" y="335718"/>
              <a:ext cx="154616" cy="163603"/>
            </a:xfrm>
            <a:custGeom>
              <a:avLst/>
              <a:gdLst/>
              <a:ahLst/>
              <a:cxnLst/>
              <a:rect l="0" t="0" r="0" b="0"/>
              <a:pathLst>
                <a:path w="154616" h="163603">
                  <a:moveTo>
                    <a:pt x="823" y="89633"/>
                  </a:moveTo>
                  <a:lnTo>
                    <a:pt x="3290" y="106167"/>
                  </a:lnTo>
                  <a:lnTo>
                    <a:pt x="9047" y="121831"/>
                  </a:lnTo>
                  <a:lnTo>
                    <a:pt x="18094" y="134885"/>
                  </a:lnTo>
                  <a:lnTo>
                    <a:pt x="27962" y="146198"/>
                  </a:lnTo>
                  <a:lnTo>
                    <a:pt x="41121" y="154030"/>
                  </a:lnTo>
                  <a:lnTo>
                    <a:pt x="55102" y="161862"/>
                  </a:lnTo>
                  <a:lnTo>
                    <a:pt x="69906" y="163602"/>
                  </a:lnTo>
                  <a:lnTo>
                    <a:pt x="85531" y="163602"/>
                  </a:lnTo>
                  <a:lnTo>
                    <a:pt x="100335" y="160121"/>
                  </a:lnTo>
                  <a:lnTo>
                    <a:pt x="115139" y="154030"/>
                  </a:lnTo>
                  <a:lnTo>
                    <a:pt x="126652" y="144457"/>
                  </a:lnTo>
                  <a:lnTo>
                    <a:pt x="137345" y="134014"/>
                  </a:lnTo>
                  <a:lnTo>
                    <a:pt x="146391" y="120961"/>
                  </a:lnTo>
                  <a:lnTo>
                    <a:pt x="151325" y="106167"/>
                  </a:lnTo>
                  <a:lnTo>
                    <a:pt x="154615" y="89633"/>
                  </a:lnTo>
                  <a:lnTo>
                    <a:pt x="154615" y="73099"/>
                  </a:lnTo>
                  <a:lnTo>
                    <a:pt x="151325" y="57435"/>
                  </a:lnTo>
                  <a:lnTo>
                    <a:pt x="145568" y="41770"/>
                  </a:lnTo>
                  <a:lnTo>
                    <a:pt x="135699" y="28717"/>
                  </a:lnTo>
                  <a:lnTo>
                    <a:pt x="125831" y="17404"/>
                  </a:lnTo>
                  <a:lnTo>
                    <a:pt x="113494" y="7832"/>
                  </a:lnTo>
                  <a:lnTo>
                    <a:pt x="99513" y="1740"/>
                  </a:lnTo>
                  <a:lnTo>
                    <a:pt x="84709" y="0"/>
                  </a:lnTo>
                  <a:lnTo>
                    <a:pt x="68261" y="0"/>
                  </a:lnTo>
                  <a:lnTo>
                    <a:pt x="53457" y="1740"/>
                  </a:lnTo>
                  <a:lnTo>
                    <a:pt x="38654" y="9572"/>
                  </a:lnTo>
                  <a:lnTo>
                    <a:pt x="27140" y="17404"/>
                  </a:lnTo>
                  <a:lnTo>
                    <a:pt x="17271" y="29587"/>
                  </a:lnTo>
                  <a:lnTo>
                    <a:pt x="9047" y="42641"/>
                  </a:lnTo>
                  <a:lnTo>
                    <a:pt x="3290" y="57435"/>
                  </a:lnTo>
                  <a:lnTo>
                    <a:pt x="0" y="73969"/>
                  </a:lnTo>
                  <a:close/>
                </a:path>
              </a:pathLst>
            </a:custGeom>
            <a:solidFill>
              <a:schemeClr val="accent1">
                <a:alpha val="0"/>
              </a:schemeClr>
            </a:solidFill>
            <a:ln w="11303"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9187447" y="366175"/>
              <a:ext cx="211362" cy="20887"/>
            </a:xfrm>
            <a:custGeom>
              <a:avLst/>
              <a:gdLst/>
              <a:ahLst/>
              <a:cxnLst/>
              <a:rect l="0" t="0" r="0" b="0"/>
              <a:pathLst>
                <a:path w="211362" h="20887">
                  <a:moveTo>
                    <a:pt x="211361" y="18275"/>
                  </a:moveTo>
                  <a:lnTo>
                    <a:pt x="185044" y="20016"/>
                  </a:lnTo>
                  <a:lnTo>
                    <a:pt x="157082" y="20886"/>
                  </a:lnTo>
                  <a:lnTo>
                    <a:pt x="101157" y="20016"/>
                  </a:lnTo>
                  <a:lnTo>
                    <a:pt x="74840" y="17405"/>
                  </a:lnTo>
                  <a:lnTo>
                    <a:pt x="48523" y="12184"/>
                  </a:lnTo>
                  <a:lnTo>
                    <a:pt x="23027" y="7833"/>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9175934" y="337458"/>
              <a:ext cx="229455" cy="43512"/>
            </a:xfrm>
            <a:custGeom>
              <a:avLst/>
              <a:gdLst/>
              <a:ahLst/>
              <a:cxnLst/>
              <a:rect l="0" t="0" r="0" b="0"/>
              <a:pathLst>
                <a:path w="229455" h="43512">
                  <a:moveTo>
                    <a:pt x="229454" y="43511"/>
                  </a:moveTo>
                  <a:lnTo>
                    <a:pt x="202314" y="40030"/>
                  </a:lnTo>
                  <a:lnTo>
                    <a:pt x="174352" y="36550"/>
                  </a:lnTo>
                  <a:lnTo>
                    <a:pt x="115138" y="26977"/>
                  </a:lnTo>
                  <a:lnTo>
                    <a:pt x="56747" y="14794"/>
                  </a:lnTo>
                  <a:lnTo>
                    <a:pt x="27962" y="7832"/>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9170174" y="300908"/>
              <a:ext cx="240147" cy="76581"/>
            </a:xfrm>
            <a:custGeom>
              <a:avLst/>
              <a:gdLst/>
              <a:ahLst/>
              <a:cxnLst/>
              <a:rect l="0" t="0" r="0" b="0"/>
              <a:pathLst>
                <a:path w="240147" h="76581">
                  <a:moveTo>
                    <a:pt x="240146" y="76580"/>
                  </a:moveTo>
                  <a:lnTo>
                    <a:pt x="212184" y="67878"/>
                  </a:lnTo>
                  <a:lnTo>
                    <a:pt x="185044" y="60046"/>
                  </a:lnTo>
                  <a:lnTo>
                    <a:pt x="154614" y="50474"/>
                  </a:lnTo>
                  <a:lnTo>
                    <a:pt x="124185" y="40901"/>
                  </a:lnTo>
                  <a:lnTo>
                    <a:pt x="62504" y="2001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9170174" y="260008"/>
              <a:ext cx="243438" cy="114871"/>
            </a:xfrm>
            <a:custGeom>
              <a:avLst/>
              <a:gdLst/>
              <a:ahLst/>
              <a:cxnLst/>
              <a:rect l="0" t="0" r="0" b="0"/>
              <a:pathLst>
                <a:path w="243438" h="114871">
                  <a:moveTo>
                    <a:pt x="243437" y="114870"/>
                  </a:moveTo>
                  <a:lnTo>
                    <a:pt x="217942" y="100946"/>
                  </a:lnTo>
                  <a:lnTo>
                    <a:pt x="189157" y="87022"/>
                  </a:lnTo>
                  <a:lnTo>
                    <a:pt x="160372" y="72229"/>
                  </a:lnTo>
                  <a:lnTo>
                    <a:pt x="129942" y="57435"/>
                  </a:lnTo>
                  <a:lnTo>
                    <a:pt x="65793" y="27847"/>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9177575" y="218237"/>
              <a:ext cx="239325" cy="153161"/>
            </a:xfrm>
            <a:custGeom>
              <a:avLst/>
              <a:gdLst/>
              <a:ahLst/>
              <a:cxnLst/>
              <a:rect l="0" t="0" r="0" b="0"/>
              <a:pathLst>
                <a:path w="239325" h="153161">
                  <a:moveTo>
                    <a:pt x="239324" y="153160"/>
                  </a:moveTo>
                  <a:lnTo>
                    <a:pt x="215473" y="134885"/>
                  </a:lnTo>
                  <a:lnTo>
                    <a:pt x="187512" y="114870"/>
                  </a:lnTo>
                  <a:lnTo>
                    <a:pt x="160371" y="95725"/>
                  </a:lnTo>
                  <a:lnTo>
                    <a:pt x="130765" y="74839"/>
                  </a:lnTo>
                  <a:lnTo>
                    <a:pt x="67439" y="35679"/>
                  </a:lnTo>
                  <a:lnTo>
                    <a:pt x="33720" y="1740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9192381" y="178207"/>
              <a:ext cx="227809" cy="187969"/>
            </a:xfrm>
            <a:custGeom>
              <a:avLst/>
              <a:gdLst/>
              <a:ahLst/>
              <a:cxnLst/>
              <a:rect l="0" t="0" r="0" b="0"/>
              <a:pathLst>
                <a:path w="227809" h="187969">
                  <a:moveTo>
                    <a:pt x="227808" y="187968"/>
                  </a:moveTo>
                  <a:lnTo>
                    <a:pt x="204781" y="165343"/>
                  </a:lnTo>
                  <a:lnTo>
                    <a:pt x="180108" y="141846"/>
                  </a:lnTo>
                  <a:lnTo>
                    <a:pt x="153791" y="117480"/>
                  </a:lnTo>
                  <a:lnTo>
                    <a:pt x="125829" y="92243"/>
                  </a:lnTo>
                  <a:lnTo>
                    <a:pt x="96222" y="68747"/>
                  </a:lnTo>
                  <a:lnTo>
                    <a:pt x="64970" y="44381"/>
                  </a:lnTo>
                  <a:lnTo>
                    <a:pt x="32896" y="2175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9215409" y="145138"/>
              <a:ext cx="208073" cy="216687"/>
            </a:xfrm>
            <a:custGeom>
              <a:avLst/>
              <a:gdLst/>
              <a:ahLst/>
              <a:cxnLst/>
              <a:rect l="0" t="0" r="0" b="0"/>
              <a:pathLst>
                <a:path w="208073" h="216687">
                  <a:moveTo>
                    <a:pt x="208072" y="216686"/>
                  </a:moveTo>
                  <a:lnTo>
                    <a:pt x="187511" y="188839"/>
                  </a:lnTo>
                  <a:lnTo>
                    <a:pt x="164484" y="161862"/>
                  </a:lnTo>
                  <a:lnTo>
                    <a:pt x="140633" y="133145"/>
                  </a:lnTo>
                  <a:lnTo>
                    <a:pt x="115139" y="105297"/>
                  </a:lnTo>
                  <a:lnTo>
                    <a:pt x="87998" y="77450"/>
                  </a:lnTo>
                  <a:lnTo>
                    <a:pt x="60858" y="49603"/>
                  </a:lnTo>
                  <a:lnTo>
                    <a:pt x="30430" y="2523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9245839" y="121642"/>
              <a:ext cx="180111" cy="233221"/>
            </a:xfrm>
            <a:custGeom>
              <a:avLst/>
              <a:gdLst/>
              <a:ahLst/>
              <a:cxnLst/>
              <a:rect l="0" t="0" r="0" b="0"/>
              <a:pathLst>
                <a:path w="180111" h="233221">
                  <a:moveTo>
                    <a:pt x="180110" y="233220"/>
                  </a:moveTo>
                  <a:lnTo>
                    <a:pt x="162839" y="202763"/>
                  </a:lnTo>
                  <a:lnTo>
                    <a:pt x="144746" y="171434"/>
                  </a:lnTo>
                  <a:lnTo>
                    <a:pt x="124185" y="141847"/>
                  </a:lnTo>
                  <a:lnTo>
                    <a:pt x="101980" y="110519"/>
                  </a:lnTo>
                  <a:lnTo>
                    <a:pt x="78130" y="80931"/>
                  </a:lnTo>
                  <a:lnTo>
                    <a:pt x="54279" y="53084"/>
                  </a:lnTo>
                  <a:lnTo>
                    <a:pt x="27962" y="2523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9286958" y="112069"/>
              <a:ext cx="142278" cy="233222"/>
            </a:xfrm>
            <a:custGeom>
              <a:avLst/>
              <a:gdLst/>
              <a:ahLst/>
              <a:cxnLst/>
              <a:rect l="0" t="0" r="0" b="0"/>
              <a:pathLst>
                <a:path w="142278" h="233222">
                  <a:moveTo>
                    <a:pt x="142277" y="233221"/>
                  </a:moveTo>
                  <a:lnTo>
                    <a:pt x="129941" y="201893"/>
                  </a:lnTo>
                  <a:lnTo>
                    <a:pt x="115138" y="169694"/>
                  </a:lnTo>
                  <a:lnTo>
                    <a:pt x="98689" y="136626"/>
                  </a:lnTo>
                  <a:lnTo>
                    <a:pt x="81418" y="107038"/>
                  </a:lnTo>
                  <a:lnTo>
                    <a:pt x="63326" y="77450"/>
                  </a:lnTo>
                  <a:lnTo>
                    <a:pt x="42765" y="48733"/>
                  </a:lnTo>
                  <a:lnTo>
                    <a:pt x="22205" y="2349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9337945" y="119901"/>
              <a:ext cx="96226" cy="214077"/>
            </a:xfrm>
            <a:custGeom>
              <a:avLst/>
              <a:gdLst/>
              <a:ahLst/>
              <a:cxnLst/>
              <a:rect l="0" t="0" r="0" b="0"/>
              <a:pathLst>
                <a:path w="96226" h="214077">
                  <a:moveTo>
                    <a:pt x="96225" y="214076"/>
                  </a:moveTo>
                  <a:lnTo>
                    <a:pt x="88001" y="181878"/>
                  </a:lnTo>
                  <a:lnTo>
                    <a:pt x="77309" y="149679"/>
                  </a:lnTo>
                  <a:lnTo>
                    <a:pt x="67440" y="118351"/>
                  </a:lnTo>
                  <a:lnTo>
                    <a:pt x="55926" y="89634"/>
                  </a:lnTo>
                  <a:lnTo>
                    <a:pt x="43589" y="61786"/>
                  </a:lnTo>
                  <a:lnTo>
                    <a:pt x="29608" y="38290"/>
                  </a:lnTo>
                  <a:lnTo>
                    <a:pt x="14804" y="1653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9453087" y="540221"/>
              <a:ext cx="19742" cy="221038"/>
            </a:xfrm>
            <a:custGeom>
              <a:avLst/>
              <a:gdLst/>
              <a:ahLst/>
              <a:cxnLst/>
              <a:rect l="0" t="0" r="0" b="0"/>
              <a:pathLst>
                <a:path w="19742" h="221038">
                  <a:moveTo>
                    <a:pt x="17274" y="0"/>
                  </a:moveTo>
                  <a:lnTo>
                    <a:pt x="19741" y="27847"/>
                  </a:lnTo>
                  <a:lnTo>
                    <a:pt x="19741" y="56565"/>
                  </a:lnTo>
                  <a:lnTo>
                    <a:pt x="18919" y="115740"/>
                  </a:lnTo>
                  <a:lnTo>
                    <a:pt x="16450" y="142717"/>
                  </a:lnTo>
                  <a:lnTo>
                    <a:pt x="13161" y="170564"/>
                  </a:lnTo>
                  <a:lnTo>
                    <a:pt x="7403" y="196671"/>
                  </a:lnTo>
                  <a:lnTo>
                    <a:pt x="0" y="22103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9426771" y="533259"/>
              <a:ext cx="41946" cy="240184"/>
            </a:xfrm>
            <a:custGeom>
              <a:avLst/>
              <a:gdLst/>
              <a:ahLst/>
              <a:cxnLst/>
              <a:rect l="0" t="0" r="0" b="0"/>
              <a:pathLst>
                <a:path w="41946" h="240184">
                  <a:moveTo>
                    <a:pt x="41945" y="0"/>
                  </a:moveTo>
                  <a:lnTo>
                    <a:pt x="37833" y="28717"/>
                  </a:lnTo>
                  <a:lnTo>
                    <a:pt x="34543" y="57435"/>
                  </a:lnTo>
                  <a:lnTo>
                    <a:pt x="25496" y="120091"/>
                  </a:lnTo>
                  <a:lnTo>
                    <a:pt x="13981" y="181007"/>
                  </a:lnTo>
                  <a:lnTo>
                    <a:pt x="7402" y="210595"/>
                  </a:lnTo>
                  <a:lnTo>
                    <a:pt x="0" y="240183"/>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9391405" y="528038"/>
              <a:ext cx="73194" cy="250626"/>
            </a:xfrm>
            <a:custGeom>
              <a:avLst/>
              <a:gdLst/>
              <a:ahLst/>
              <a:cxnLst/>
              <a:rect l="0" t="0" r="0" b="0"/>
              <a:pathLst>
                <a:path w="73194" h="250626">
                  <a:moveTo>
                    <a:pt x="73193" y="0"/>
                  </a:moveTo>
                  <a:lnTo>
                    <a:pt x="65791" y="27847"/>
                  </a:lnTo>
                  <a:lnTo>
                    <a:pt x="57568" y="58305"/>
                  </a:lnTo>
                  <a:lnTo>
                    <a:pt x="48521" y="88763"/>
                  </a:lnTo>
                  <a:lnTo>
                    <a:pt x="39475" y="121831"/>
                  </a:lnTo>
                  <a:lnTo>
                    <a:pt x="19738" y="186228"/>
                  </a:lnTo>
                  <a:lnTo>
                    <a:pt x="0" y="250625"/>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9352753" y="524557"/>
              <a:ext cx="108562" cy="254107"/>
            </a:xfrm>
            <a:custGeom>
              <a:avLst/>
              <a:gdLst/>
              <a:ahLst/>
              <a:cxnLst/>
              <a:rect l="0" t="0" r="0" b="0"/>
              <a:pathLst>
                <a:path w="108562" h="254107">
                  <a:moveTo>
                    <a:pt x="108561" y="0"/>
                  </a:moveTo>
                  <a:lnTo>
                    <a:pt x="96225" y="26977"/>
                  </a:lnTo>
                  <a:lnTo>
                    <a:pt x="82243" y="56565"/>
                  </a:lnTo>
                  <a:lnTo>
                    <a:pt x="68262" y="87022"/>
                  </a:lnTo>
                  <a:lnTo>
                    <a:pt x="55103" y="119221"/>
                  </a:lnTo>
                  <a:lnTo>
                    <a:pt x="26318" y="186228"/>
                  </a:lnTo>
                  <a:lnTo>
                    <a:pt x="0" y="25410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9312453" y="520206"/>
              <a:ext cx="145569" cy="250626"/>
            </a:xfrm>
            <a:custGeom>
              <a:avLst/>
              <a:gdLst/>
              <a:ahLst/>
              <a:cxnLst/>
              <a:rect l="0" t="0" r="0" b="0"/>
              <a:pathLst>
                <a:path w="145569" h="250626">
                  <a:moveTo>
                    <a:pt x="145568" y="0"/>
                  </a:moveTo>
                  <a:lnTo>
                    <a:pt x="128297" y="26106"/>
                  </a:lnTo>
                  <a:lnTo>
                    <a:pt x="110204" y="53954"/>
                  </a:lnTo>
                  <a:lnTo>
                    <a:pt x="90466" y="83541"/>
                  </a:lnTo>
                  <a:lnTo>
                    <a:pt x="72373" y="114870"/>
                  </a:lnTo>
                  <a:lnTo>
                    <a:pt x="34542" y="181877"/>
                  </a:lnTo>
                  <a:lnTo>
                    <a:pt x="17270" y="215816"/>
                  </a:lnTo>
                  <a:lnTo>
                    <a:pt x="0" y="250625"/>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9274624" y="517595"/>
              <a:ext cx="180110" cy="238443"/>
            </a:xfrm>
            <a:custGeom>
              <a:avLst/>
              <a:gdLst/>
              <a:ahLst/>
              <a:cxnLst/>
              <a:rect l="0" t="0" r="0" b="0"/>
              <a:pathLst>
                <a:path w="180110" h="238443">
                  <a:moveTo>
                    <a:pt x="180109" y="0"/>
                  </a:moveTo>
                  <a:lnTo>
                    <a:pt x="157082" y="24366"/>
                  </a:lnTo>
                  <a:lnTo>
                    <a:pt x="134054" y="50473"/>
                  </a:lnTo>
                  <a:lnTo>
                    <a:pt x="111026" y="78320"/>
                  </a:lnTo>
                  <a:lnTo>
                    <a:pt x="87998" y="107038"/>
                  </a:lnTo>
                  <a:lnTo>
                    <a:pt x="65793" y="138366"/>
                  </a:lnTo>
                  <a:lnTo>
                    <a:pt x="42765" y="170564"/>
                  </a:lnTo>
                  <a:lnTo>
                    <a:pt x="20561" y="203633"/>
                  </a:lnTo>
                  <a:lnTo>
                    <a:pt x="0" y="238442"/>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9242549" y="514114"/>
              <a:ext cx="206426" cy="218428"/>
            </a:xfrm>
            <a:custGeom>
              <a:avLst/>
              <a:gdLst/>
              <a:ahLst/>
              <a:cxnLst/>
              <a:rect l="0" t="0" r="0" b="0"/>
              <a:pathLst>
                <a:path w="206426" h="218428">
                  <a:moveTo>
                    <a:pt x="206425" y="0"/>
                  </a:moveTo>
                  <a:lnTo>
                    <a:pt x="180930" y="21756"/>
                  </a:lnTo>
                  <a:lnTo>
                    <a:pt x="154613" y="44381"/>
                  </a:lnTo>
                  <a:lnTo>
                    <a:pt x="127474" y="69618"/>
                  </a:lnTo>
                  <a:lnTo>
                    <a:pt x="101157" y="95725"/>
                  </a:lnTo>
                  <a:lnTo>
                    <a:pt x="73195" y="124442"/>
                  </a:lnTo>
                  <a:lnTo>
                    <a:pt x="48523" y="154900"/>
                  </a:lnTo>
                  <a:lnTo>
                    <a:pt x="23027" y="185358"/>
                  </a:lnTo>
                  <a:lnTo>
                    <a:pt x="0" y="21842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9221164" y="510633"/>
              <a:ext cx="222053" cy="187970"/>
            </a:xfrm>
            <a:custGeom>
              <a:avLst/>
              <a:gdLst/>
              <a:ahLst/>
              <a:cxnLst/>
              <a:rect l="0" t="0" r="0" b="0"/>
              <a:pathLst>
                <a:path w="222053" h="187970">
                  <a:moveTo>
                    <a:pt x="222052" y="0"/>
                  </a:moveTo>
                  <a:lnTo>
                    <a:pt x="192444" y="17405"/>
                  </a:lnTo>
                  <a:lnTo>
                    <a:pt x="163660" y="38290"/>
                  </a:lnTo>
                  <a:lnTo>
                    <a:pt x="134053" y="60046"/>
                  </a:lnTo>
                  <a:lnTo>
                    <a:pt x="105268" y="82672"/>
                  </a:lnTo>
                  <a:lnTo>
                    <a:pt x="76484" y="106168"/>
                  </a:lnTo>
                  <a:lnTo>
                    <a:pt x="49345" y="133145"/>
                  </a:lnTo>
                  <a:lnTo>
                    <a:pt x="23849" y="159251"/>
                  </a:lnTo>
                  <a:lnTo>
                    <a:pt x="0" y="18796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9210473" y="508022"/>
              <a:ext cx="223698" cy="148810"/>
            </a:xfrm>
            <a:custGeom>
              <a:avLst/>
              <a:gdLst/>
              <a:ahLst/>
              <a:cxnLst/>
              <a:rect l="0" t="0" r="0" b="0"/>
              <a:pathLst>
                <a:path w="223698" h="148810">
                  <a:moveTo>
                    <a:pt x="223697" y="0"/>
                  </a:moveTo>
                  <a:lnTo>
                    <a:pt x="192445" y="13054"/>
                  </a:lnTo>
                  <a:lnTo>
                    <a:pt x="162015" y="28718"/>
                  </a:lnTo>
                  <a:lnTo>
                    <a:pt x="131586" y="45252"/>
                  </a:lnTo>
                  <a:lnTo>
                    <a:pt x="101980" y="63527"/>
                  </a:lnTo>
                  <a:lnTo>
                    <a:pt x="73195" y="82672"/>
                  </a:lnTo>
                  <a:lnTo>
                    <a:pt x="46877" y="104428"/>
                  </a:lnTo>
                  <a:lnTo>
                    <a:pt x="23028" y="126183"/>
                  </a:lnTo>
                  <a:lnTo>
                    <a:pt x="0" y="14880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9217053" y="503671"/>
              <a:ext cx="206426" cy="100077"/>
            </a:xfrm>
            <a:custGeom>
              <a:avLst/>
              <a:gdLst/>
              <a:ahLst/>
              <a:cxnLst/>
              <a:rect l="0" t="0" r="0" b="0"/>
              <a:pathLst>
                <a:path w="206426" h="100077">
                  <a:moveTo>
                    <a:pt x="206425" y="0"/>
                  </a:moveTo>
                  <a:lnTo>
                    <a:pt x="174351" y="9573"/>
                  </a:lnTo>
                  <a:lnTo>
                    <a:pt x="143921" y="19145"/>
                  </a:lnTo>
                  <a:lnTo>
                    <a:pt x="115137" y="29588"/>
                  </a:lnTo>
                  <a:lnTo>
                    <a:pt x="86353" y="42641"/>
                  </a:lnTo>
                  <a:lnTo>
                    <a:pt x="60858" y="54825"/>
                  </a:lnTo>
                  <a:lnTo>
                    <a:pt x="37008" y="68748"/>
                  </a:lnTo>
                  <a:lnTo>
                    <a:pt x="16448" y="84412"/>
                  </a:lnTo>
                  <a:lnTo>
                    <a:pt x="0" y="10007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9600302" y="463641"/>
              <a:ext cx="212184" cy="20016"/>
            </a:xfrm>
            <a:custGeom>
              <a:avLst/>
              <a:gdLst/>
              <a:ahLst/>
              <a:cxnLst/>
              <a:rect l="0" t="0" r="0" b="0"/>
              <a:pathLst>
                <a:path w="212184" h="20016">
                  <a:moveTo>
                    <a:pt x="0" y="2611"/>
                  </a:moveTo>
                  <a:lnTo>
                    <a:pt x="26317" y="0"/>
                  </a:lnTo>
                  <a:lnTo>
                    <a:pt x="53457" y="0"/>
                  </a:lnTo>
                  <a:lnTo>
                    <a:pt x="110204" y="870"/>
                  </a:lnTo>
                  <a:lnTo>
                    <a:pt x="137343" y="3481"/>
                  </a:lnTo>
                  <a:lnTo>
                    <a:pt x="163660" y="8702"/>
                  </a:lnTo>
                  <a:lnTo>
                    <a:pt x="189156" y="13053"/>
                  </a:lnTo>
                  <a:lnTo>
                    <a:pt x="212183" y="20015"/>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9594541" y="469732"/>
              <a:ext cx="227810" cy="41772"/>
            </a:xfrm>
            <a:custGeom>
              <a:avLst/>
              <a:gdLst/>
              <a:ahLst/>
              <a:cxnLst/>
              <a:rect l="0" t="0" r="0" b="0"/>
              <a:pathLst>
                <a:path w="227810" h="41772">
                  <a:moveTo>
                    <a:pt x="0" y="0"/>
                  </a:moveTo>
                  <a:lnTo>
                    <a:pt x="26317" y="2611"/>
                  </a:lnTo>
                  <a:lnTo>
                    <a:pt x="53458" y="6092"/>
                  </a:lnTo>
                  <a:lnTo>
                    <a:pt x="113494" y="15664"/>
                  </a:lnTo>
                  <a:lnTo>
                    <a:pt x="172707" y="27848"/>
                  </a:lnTo>
                  <a:lnTo>
                    <a:pt x="201492" y="34809"/>
                  </a:lnTo>
                  <a:lnTo>
                    <a:pt x="227809" y="41771"/>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9588785" y="473213"/>
              <a:ext cx="239326" cy="75711"/>
            </a:xfrm>
            <a:custGeom>
              <a:avLst/>
              <a:gdLst/>
              <a:ahLst/>
              <a:cxnLst/>
              <a:rect l="0" t="0" r="0" b="0"/>
              <a:pathLst>
                <a:path w="239326" h="75711">
                  <a:moveTo>
                    <a:pt x="0" y="0"/>
                  </a:moveTo>
                  <a:lnTo>
                    <a:pt x="27140" y="6962"/>
                  </a:lnTo>
                  <a:lnTo>
                    <a:pt x="55102" y="16535"/>
                  </a:lnTo>
                  <a:lnTo>
                    <a:pt x="84710" y="25237"/>
                  </a:lnTo>
                  <a:lnTo>
                    <a:pt x="115962" y="34809"/>
                  </a:lnTo>
                  <a:lnTo>
                    <a:pt x="177644" y="54825"/>
                  </a:lnTo>
                  <a:lnTo>
                    <a:pt x="239325" y="7571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9585495" y="475824"/>
              <a:ext cx="242615" cy="114001"/>
            </a:xfrm>
            <a:custGeom>
              <a:avLst/>
              <a:gdLst/>
              <a:ahLst/>
              <a:cxnLst/>
              <a:rect l="0" t="0" r="0" b="0"/>
              <a:pathLst>
                <a:path w="242615" h="114001">
                  <a:moveTo>
                    <a:pt x="0" y="0"/>
                  </a:moveTo>
                  <a:lnTo>
                    <a:pt x="26318" y="13053"/>
                  </a:lnTo>
                  <a:lnTo>
                    <a:pt x="53457" y="27847"/>
                  </a:lnTo>
                  <a:lnTo>
                    <a:pt x="83064" y="41771"/>
                  </a:lnTo>
                  <a:lnTo>
                    <a:pt x="113494" y="56565"/>
                  </a:lnTo>
                  <a:lnTo>
                    <a:pt x="177642" y="86153"/>
                  </a:lnTo>
                  <a:lnTo>
                    <a:pt x="242614" y="11400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9582206" y="479305"/>
              <a:ext cx="239324" cy="152291"/>
            </a:xfrm>
            <a:custGeom>
              <a:avLst/>
              <a:gdLst/>
              <a:ahLst/>
              <a:cxnLst/>
              <a:rect l="0" t="0" r="0" b="0"/>
              <a:pathLst>
                <a:path w="239324" h="152291">
                  <a:moveTo>
                    <a:pt x="0" y="0"/>
                  </a:moveTo>
                  <a:lnTo>
                    <a:pt x="24672" y="18275"/>
                  </a:lnTo>
                  <a:lnTo>
                    <a:pt x="50990" y="37420"/>
                  </a:lnTo>
                  <a:lnTo>
                    <a:pt x="79774" y="57435"/>
                  </a:lnTo>
                  <a:lnTo>
                    <a:pt x="109381" y="76580"/>
                  </a:lnTo>
                  <a:lnTo>
                    <a:pt x="172707" y="116610"/>
                  </a:lnTo>
                  <a:lnTo>
                    <a:pt x="205604" y="135756"/>
                  </a:lnTo>
                  <a:lnTo>
                    <a:pt x="239323" y="15229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9578093" y="483656"/>
              <a:ext cx="228631" cy="188841"/>
            </a:xfrm>
            <a:custGeom>
              <a:avLst/>
              <a:gdLst/>
              <a:ahLst/>
              <a:cxnLst/>
              <a:rect l="0" t="0" r="0" b="0"/>
              <a:pathLst>
                <a:path w="228631" h="188841">
                  <a:moveTo>
                    <a:pt x="0" y="0"/>
                  </a:moveTo>
                  <a:lnTo>
                    <a:pt x="23027" y="23496"/>
                  </a:lnTo>
                  <a:lnTo>
                    <a:pt x="48523" y="46992"/>
                  </a:lnTo>
                  <a:lnTo>
                    <a:pt x="74840" y="71359"/>
                  </a:lnTo>
                  <a:lnTo>
                    <a:pt x="103624" y="94855"/>
                  </a:lnTo>
                  <a:lnTo>
                    <a:pt x="133231" y="120092"/>
                  </a:lnTo>
                  <a:lnTo>
                    <a:pt x="162837" y="144458"/>
                  </a:lnTo>
                  <a:lnTo>
                    <a:pt x="194911" y="166214"/>
                  </a:lnTo>
                  <a:lnTo>
                    <a:pt x="228630" y="18884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9576449" y="488877"/>
              <a:ext cx="207251" cy="215818"/>
            </a:xfrm>
            <a:custGeom>
              <a:avLst/>
              <a:gdLst/>
              <a:ahLst/>
              <a:cxnLst/>
              <a:rect l="0" t="0" r="0" b="0"/>
              <a:pathLst>
                <a:path w="207251" h="215818">
                  <a:moveTo>
                    <a:pt x="0" y="0"/>
                  </a:moveTo>
                  <a:lnTo>
                    <a:pt x="18916" y="27848"/>
                  </a:lnTo>
                  <a:lnTo>
                    <a:pt x="41944" y="54825"/>
                  </a:lnTo>
                  <a:lnTo>
                    <a:pt x="64971" y="82672"/>
                  </a:lnTo>
                  <a:lnTo>
                    <a:pt x="91289" y="110519"/>
                  </a:lnTo>
                  <a:lnTo>
                    <a:pt x="118428" y="139237"/>
                  </a:lnTo>
                  <a:lnTo>
                    <a:pt x="146391" y="165344"/>
                  </a:lnTo>
                  <a:lnTo>
                    <a:pt x="175998" y="191451"/>
                  </a:lnTo>
                  <a:lnTo>
                    <a:pt x="207250" y="21581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9572338" y="495839"/>
              <a:ext cx="180111" cy="231481"/>
            </a:xfrm>
            <a:custGeom>
              <a:avLst/>
              <a:gdLst/>
              <a:ahLst/>
              <a:cxnLst/>
              <a:rect l="0" t="0" r="0" b="0"/>
              <a:pathLst>
                <a:path w="180111" h="231481">
                  <a:moveTo>
                    <a:pt x="0" y="0"/>
                  </a:moveTo>
                  <a:lnTo>
                    <a:pt x="17271" y="30458"/>
                  </a:lnTo>
                  <a:lnTo>
                    <a:pt x="36187" y="60046"/>
                  </a:lnTo>
                  <a:lnTo>
                    <a:pt x="56747" y="91374"/>
                  </a:lnTo>
                  <a:lnTo>
                    <a:pt x="78130" y="120962"/>
                  </a:lnTo>
                  <a:lnTo>
                    <a:pt x="101980" y="151420"/>
                  </a:lnTo>
                  <a:lnTo>
                    <a:pt x="126653" y="180137"/>
                  </a:lnTo>
                  <a:lnTo>
                    <a:pt x="152971" y="207984"/>
                  </a:lnTo>
                  <a:lnTo>
                    <a:pt x="180110" y="23148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9569048" y="504541"/>
              <a:ext cx="142278" cy="234092"/>
            </a:xfrm>
            <a:custGeom>
              <a:avLst/>
              <a:gdLst/>
              <a:ahLst/>
              <a:cxnLst/>
              <a:rect l="0" t="0" r="0" b="0"/>
              <a:pathLst>
                <a:path w="142278" h="234092">
                  <a:moveTo>
                    <a:pt x="0" y="0"/>
                  </a:moveTo>
                  <a:lnTo>
                    <a:pt x="13981" y="32199"/>
                  </a:lnTo>
                  <a:lnTo>
                    <a:pt x="27962" y="64397"/>
                  </a:lnTo>
                  <a:lnTo>
                    <a:pt x="43588" y="95725"/>
                  </a:lnTo>
                  <a:lnTo>
                    <a:pt x="60858" y="127053"/>
                  </a:lnTo>
                  <a:lnTo>
                    <a:pt x="78951" y="156641"/>
                  </a:lnTo>
                  <a:lnTo>
                    <a:pt x="99511" y="184488"/>
                  </a:lnTo>
                  <a:lnTo>
                    <a:pt x="120071" y="209725"/>
                  </a:lnTo>
                  <a:lnTo>
                    <a:pt x="142277" y="234091"/>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9564935" y="516725"/>
              <a:ext cx="96226" cy="214077"/>
            </a:xfrm>
            <a:custGeom>
              <a:avLst/>
              <a:gdLst/>
              <a:ahLst/>
              <a:cxnLst/>
              <a:rect l="0" t="0" r="0" b="0"/>
              <a:pathLst>
                <a:path w="96226" h="214077">
                  <a:moveTo>
                    <a:pt x="0" y="0"/>
                  </a:moveTo>
                  <a:lnTo>
                    <a:pt x="9047" y="32198"/>
                  </a:lnTo>
                  <a:lnTo>
                    <a:pt x="18093" y="64397"/>
                  </a:lnTo>
                  <a:lnTo>
                    <a:pt x="27962" y="94855"/>
                  </a:lnTo>
                  <a:lnTo>
                    <a:pt x="39476" y="124442"/>
                  </a:lnTo>
                  <a:lnTo>
                    <a:pt x="52635" y="152290"/>
                  </a:lnTo>
                  <a:lnTo>
                    <a:pt x="65795" y="175786"/>
                  </a:lnTo>
                  <a:lnTo>
                    <a:pt x="81420" y="197541"/>
                  </a:lnTo>
                  <a:lnTo>
                    <a:pt x="96225" y="21407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9550956" y="101627"/>
              <a:ext cx="19741" cy="221038"/>
            </a:xfrm>
            <a:custGeom>
              <a:avLst/>
              <a:gdLst/>
              <a:ahLst/>
              <a:cxnLst/>
              <a:rect l="0" t="0" r="0" b="0"/>
              <a:pathLst>
                <a:path w="19741" h="221038">
                  <a:moveTo>
                    <a:pt x="2467" y="221037"/>
                  </a:moveTo>
                  <a:lnTo>
                    <a:pt x="822" y="193190"/>
                  </a:lnTo>
                  <a:lnTo>
                    <a:pt x="0" y="164472"/>
                  </a:lnTo>
                  <a:lnTo>
                    <a:pt x="822" y="107037"/>
                  </a:lnTo>
                  <a:lnTo>
                    <a:pt x="3290" y="78320"/>
                  </a:lnTo>
                  <a:lnTo>
                    <a:pt x="6580" y="50473"/>
                  </a:lnTo>
                  <a:lnTo>
                    <a:pt x="12338" y="24366"/>
                  </a:lnTo>
                  <a:lnTo>
                    <a:pt x="1974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9556710" y="89443"/>
              <a:ext cx="40297" cy="240184"/>
            </a:xfrm>
            <a:custGeom>
              <a:avLst/>
              <a:gdLst/>
              <a:ahLst/>
              <a:cxnLst/>
              <a:rect l="0" t="0" r="0" b="0"/>
              <a:pathLst>
                <a:path w="40297" h="240184">
                  <a:moveTo>
                    <a:pt x="0" y="240183"/>
                  </a:moveTo>
                  <a:lnTo>
                    <a:pt x="2468" y="211465"/>
                  </a:lnTo>
                  <a:lnTo>
                    <a:pt x="5757" y="182748"/>
                  </a:lnTo>
                  <a:lnTo>
                    <a:pt x="14803" y="120092"/>
                  </a:lnTo>
                  <a:lnTo>
                    <a:pt x="26317" y="59176"/>
                  </a:lnTo>
                  <a:lnTo>
                    <a:pt x="32895" y="28718"/>
                  </a:lnTo>
                  <a:lnTo>
                    <a:pt x="40296"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9559998" y="83352"/>
              <a:ext cx="73194" cy="250626"/>
            </a:xfrm>
            <a:custGeom>
              <a:avLst/>
              <a:gdLst/>
              <a:ahLst/>
              <a:cxnLst/>
              <a:rect l="0" t="0" r="0" b="0"/>
              <a:pathLst>
                <a:path w="73194" h="250626">
                  <a:moveTo>
                    <a:pt x="0" y="250625"/>
                  </a:moveTo>
                  <a:lnTo>
                    <a:pt x="8224" y="223648"/>
                  </a:lnTo>
                  <a:lnTo>
                    <a:pt x="16448" y="193190"/>
                  </a:lnTo>
                  <a:lnTo>
                    <a:pt x="25494" y="161862"/>
                  </a:lnTo>
                  <a:lnTo>
                    <a:pt x="34540" y="129664"/>
                  </a:lnTo>
                  <a:lnTo>
                    <a:pt x="54278" y="65267"/>
                  </a:lnTo>
                  <a:lnTo>
                    <a:pt x="73193"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9562471" y="83352"/>
              <a:ext cx="108562" cy="254107"/>
            </a:xfrm>
            <a:custGeom>
              <a:avLst/>
              <a:gdLst/>
              <a:ahLst/>
              <a:cxnLst/>
              <a:rect l="0" t="0" r="0" b="0"/>
              <a:pathLst>
                <a:path w="108562" h="254107">
                  <a:moveTo>
                    <a:pt x="0" y="254106"/>
                  </a:moveTo>
                  <a:lnTo>
                    <a:pt x="12337" y="227999"/>
                  </a:lnTo>
                  <a:lnTo>
                    <a:pt x="26318" y="199282"/>
                  </a:lnTo>
                  <a:lnTo>
                    <a:pt x="40299" y="167953"/>
                  </a:lnTo>
                  <a:lnTo>
                    <a:pt x="55103" y="135755"/>
                  </a:lnTo>
                  <a:lnTo>
                    <a:pt x="82243" y="68748"/>
                  </a:lnTo>
                  <a:lnTo>
                    <a:pt x="108561"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9565760" y="92054"/>
              <a:ext cx="146392" cy="250626"/>
            </a:xfrm>
            <a:custGeom>
              <a:avLst/>
              <a:gdLst/>
              <a:ahLst/>
              <a:cxnLst/>
              <a:rect l="0" t="0" r="0" b="0"/>
              <a:pathLst>
                <a:path w="146392" h="250626">
                  <a:moveTo>
                    <a:pt x="0" y="250625"/>
                  </a:moveTo>
                  <a:lnTo>
                    <a:pt x="18094" y="224519"/>
                  </a:lnTo>
                  <a:lnTo>
                    <a:pt x="37010" y="196671"/>
                  </a:lnTo>
                  <a:lnTo>
                    <a:pt x="55102" y="166213"/>
                  </a:lnTo>
                  <a:lnTo>
                    <a:pt x="74841" y="135755"/>
                  </a:lnTo>
                  <a:lnTo>
                    <a:pt x="111028" y="69618"/>
                  </a:lnTo>
                  <a:lnTo>
                    <a:pt x="129120" y="34809"/>
                  </a:lnTo>
                  <a:lnTo>
                    <a:pt x="146391"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9570694" y="107718"/>
              <a:ext cx="179289" cy="237573"/>
            </a:xfrm>
            <a:custGeom>
              <a:avLst/>
              <a:gdLst/>
              <a:ahLst/>
              <a:cxnLst/>
              <a:rect l="0" t="0" r="0" b="0"/>
              <a:pathLst>
                <a:path w="179289" h="237573">
                  <a:moveTo>
                    <a:pt x="0" y="237572"/>
                  </a:moveTo>
                  <a:lnTo>
                    <a:pt x="21383" y="213206"/>
                  </a:lnTo>
                  <a:lnTo>
                    <a:pt x="44411" y="187099"/>
                  </a:lnTo>
                  <a:lnTo>
                    <a:pt x="67438" y="159252"/>
                  </a:lnTo>
                  <a:lnTo>
                    <a:pt x="91288" y="130534"/>
                  </a:lnTo>
                  <a:lnTo>
                    <a:pt x="114316" y="99206"/>
                  </a:lnTo>
                  <a:lnTo>
                    <a:pt x="137344" y="67008"/>
                  </a:lnTo>
                  <a:lnTo>
                    <a:pt x="157904" y="33069"/>
                  </a:lnTo>
                  <a:lnTo>
                    <a:pt x="179288"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9574804" y="131214"/>
              <a:ext cx="206426" cy="217558"/>
            </a:xfrm>
            <a:custGeom>
              <a:avLst/>
              <a:gdLst/>
              <a:ahLst/>
              <a:cxnLst/>
              <a:rect l="0" t="0" r="0" b="0"/>
              <a:pathLst>
                <a:path w="206426" h="217558">
                  <a:moveTo>
                    <a:pt x="0" y="217557"/>
                  </a:moveTo>
                  <a:lnTo>
                    <a:pt x="26317" y="195801"/>
                  </a:lnTo>
                  <a:lnTo>
                    <a:pt x="52634" y="173175"/>
                  </a:lnTo>
                  <a:lnTo>
                    <a:pt x="78951" y="147939"/>
                  </a:lnTo>
                  <a:lnTo>
                    <a:pt x="106914" y="121832"/>
                  </a:lnTo>
                  <a:lnTo>
                    <a:pt x="133230" y="93114"/>
                  </a:lnTo>
                  <a:lnTo>
                    <a:pt x="157902" y="62657"/>
                  </a:lnTo>
                  <a:lnTo>
                    <a:pt x="183397" y="33069"/>
                  </a:lnTo>
                  <a:lnTo>
                    <a:pt x="206425"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9582206" y="164283"/>
              <a:ext cx="220408" cy="187970"/>
            </a:xfrm>
            <a:custGeom>
              <a:avLst/>
              <a:gdLst/>
              <a:ahLst/>
              <a:cxnLst/>
              <a:rect l="0" t="0" r="0" b="0"/>
              <a:pathLst>
                <a:path w="220408" h="187970">
                  <a:moveTo>
                    <a:pt x="0" y="187969"/>
                  </a:moveTo>
                  <a:lnTo>
                    <a:pt x="27962" y="169694"/>
                  </a:lnTo>
                  <a:lnTo>
                    <a:pt x="56747" y="149679"/>
                  </a:lnTo>
                  <a:lnTo>
                    <a:pt x="86353" y="128793"/>
                  </a:lnTo>
                  <a:lnTo>
                    <a:pt x="115138" y="105297"/>
                  </a:lnTo>
                  <a:lnTo>
                    <a:pt x="143922" y="80931"/>
                  </a:lnTo>
                  <a:lnTo>
                    <a:pt x="171885" y="54824"/>
                  </a:lnTo>
                  <a:lnTo>
                    <a:pt x="198202" y="28717"/>
                  </a:lnTo>
                  <a:lnTo>
                    <a:pt x="220407"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9589607" y="206054"/>
              <a:ext cx="223699" cy="148810"/>
            </a:xfrm>
            <a:custGeom>
              <a:avLst/>
              <a:gdLst/>
              <a:ahLst/>
              <a:cxnLst/>
              <a:rect l="0" t="0" r="0" b="0"/>
              <a:pathLst>
                <a:path w="223699" h="148810">
                  <a:moveTo>
                    <a:pt x="0" y="148809"/>
                  </a:moveTo>
                  <a:lnTo>
                    <a:pt x="31251" y="135755"/>
                  </a:lnTo>
                  <a:lnTo>
                    <a:pt x="62504" y="120091"/>
                  </a:lnTo>
                  <a:lnTo>
                    <a:pt x="92111" y="102687"/>
                  </a:lnTo>
                  <a:lnTo>
                    <a:pt x="121718" y="85282"/>
                  </a:lnTo>
                  <a:lnTo>
                    <a:pt x="150502" y="66137"/>
                  </a:lnTo>
                  <a:lnTo>
                    <a:pt x="176820" y="44381"/>
                  </a:lnTo>
                  <a:lnTo>
                    <a:pt x="200670" y="22626"/>
                  </a:lnTo>
                  <a:lnTo>
                    <a:pt x="223698"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9601122" y="258267"/>
              <a:ext cx="205604" cy="100948"/>
            </a:xfrm>
            <a:custGeom>
              <a:avLst/>
              <a:gdLst/>
              <a:ahLst/>
              <a:cxnLst/>
              <a:rect l="0" t="0" r="0" b="0"/>
              <a:pathLst>
                <a:path w="205604" h="100948">
                  <a:moveTo>
                    <a:pt x="0" y="100947"/>
                  </a:moveTo>
                  <a:lnTo>
                    <a:pt x="31252" y="93115"/>
                  </a:lnTo>
                  <a:lnTo>
                    <a:pt x="61680" y="81802"/>
                  </a:lnTo>
                  <a:lnTo>
                    <a:pt x="92110" y="71359"/>
                  </a:lnTo>
                  <a:lnTo>
                    <a:pt x="119250" y="59176"/>
                  </a:lnTo>
                  <a:lnTo>
                    <a:pt x="144744" y="46122"/>
                  </a:lnTo>
                  <a:lnTo>
                    <a:pt x="168594" y="31329"/>
                  </a:lnTo>
                  <a:lnTo>
                    <a:pt x="189154" y="17405"/>
                  </a:lnTo>
                  <a:lnTo>
                    <a:pt x="205603"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9243864" y="1358409"/>
              <a:ext cx="119993" cy="1190384"/>
            </a:xfrm>
            <a:custGeom>
              <a:avLst/>
              <a:gdLst/>
              <a:ahLst/>
              <a:cxnLst/>
              <a:rect l="0" t="0" r="0" b="0"/>
              <a:pathLst>
                <a:path w="119993" h="1190384">
                  <a:moveTo>
                    <a:pt x="81008" y="1140171"/>
                  </a:moveTo>
                  <a:lnTo>
                    <a:pt x="86191" y="1096138"/>
                  </a:lnTo>
                  <a:lnTo>
                    <a:pt x="94002" y="1011378"/>
                  </a:lnTo>
                  <a:lnTo>
                    <a:pt x="99267" y="928880"/>
                  </a:lnTo>
                  <a:lnTo>
                    <a:pt x="102228" y="849167"/>
                  </a:lnTo>
                  <a:lnTo>
                    <a:pt x="102721" y="771716"/>
                  </a:lnTo>
                  <a:lnTo>
                    <a:pt x="100994" y="696094"/>
                  </a:lnTo>
                  <a:lnTo>
                    <a:pt x="97047" y="622212"/>
                  </a:lnTo>
                  <a:lnTo>
                    <a:pt x="91454" y="550157"/>
                  </a:lnTo>
                  <a:lnTo>
                    <a:pt x="84053" y="479494"/>
                  </a:lnTo>
                  <a:lnTo>
                    <a:pt x="75005" y="409701"/>
                  </a:lnTo>
                  <a:lnTo>
                    <a:pt x="64972" y="340868"/>
                  </a:lnTo>
                  <a:lnTo>
                    <a:pt x="53787" y="272380"/>
                  </a:lnTo>
                  <a:lnTo>
                    <a:pt x="28209" y="136451"/>
                  </a:lnTo>
                  <a:lnTo>
                    <a:pt x="0" y="0"/>
                  </a:lnTo>
                  <a:lnTo>
                    <a:pt x="4360" y="9659"/>
                  </a:lnTo>
                  <a:lnTo>
                    <a:pt x="8717" y="21842"/>
                  </a:lnTo>
                  <a:lnTo>
                    <a:pt x="13900" y="37158"/>
                  </a:lnTo>
                  <a:lnTo>
                    <a:pt x="19081" y="55433"/>
                  </a:lnTo>
                  <a:lnTo>
                    <a:pt x="24756" y="76144"/>
                  </a:lnTo>
                  <a:lnTo>
                    <a:pt x="30840" y="99292"/>
                  </a:lnTo>
                  <a:lnTo>
                    <a:pt x="36845" y="125225"/>
                  </a:lnTo>
                  <a:lnTo>
                    <a:pt x="43343" y="153247"/>
                  </a:lnTo>
                  <a:lnTo>
                    <a:pt x="49840" y="183617"/>
                  </a:lnTo>
                  <a:lnTo>
                    <a:pt x="55924" y="215728"/>
                  </a:lnTo>
                  <a:lnTo>
                    <a:pt x="62340" y="250190"/>
                  </a:lnTo>
                  <a:lnTo>
                    <a:pt x="68919" y="285955"/>
                  </a:lnTo>
                  <a:lnTo>
                    <a:pt x="75005" y="323636"/>
                  </a:lnTo>
                  <a:lnTo>
                    <a:pt x="81008" y="362536"/>
                  </a:lnTo>
                  <a:lnTo>
                    <a:pt x="86684" y="403349"/>
                  </a:lnTo>
                  <a:lnTo>
                    <a:pt x="92277" y="445033"/>
                  </a:lnTo>
                  <a:lnTo>
                    <a:pt x="102228" y="532056"/>
                  </a:lnTo>
                  <a:lnTo>
                    <a:pt x="110452" y="622646"/>
                  </a:lnTo>
                  <a:lnTo>
                    <a:pt x="116538" y="716022"/>
                  </a:lnTo>
                  <a:lnTo>
                    <a:pt x="119992" y="810703"/>
                  </a:lnTo>
                  <a:lnTo>
                    <a:pt x="119992" y="905906"/>
                  </a:lnTo>
                  <a:lnTo>
                    <a:pt x="117032" y="1000587"/>
                  </a:lnTo>
                  <a:lnTo>
                    <a:pt x="113495" y="1047752"/>
                  </a:lnTo>
                  <a:lnTo>
                    <a:pt x="109546" y="1094397"/>
                  </a:lnTo>
                  <a:lnTo>
                    <a:pt x="104448" y="1140171"/>
                  </a:lnTo>
                  <a:lnTo>
                    <a:pt x="97869" y="1185510"/>
                  </a:lnTo>
                  <a:lnTo>
                    <a:pt x="95401" y="1188642"/>
                  </a:lnTo>
                  <a:lnTo>
                    <a:pt x="91782" y="1190383"/>
                  </a:lnTo>
                  <a:lnTo>
                    <a:pt x="84463" y="1190383"/>
                  </a:lnTo>
                  <a:lnTo>
                    <a:pt x="78377" y="1187772"/>
                  </a:lnTo>
                  <a:lnTo>
                    <a:pt x="75416" y="1184031"/>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8851986" y="894490"/>
              <a:ext cx="381928" cy="397434"/>
            </a:xfrm>
            <a:custGeom>
              <a:avLst/>
              <a:gdLst/>
              <a:ahLst/>
              <a:cxnLst/>
              <a:rect l="0" t="0" r="0" b="0"/>
              <a:pathLst>
                <a:path w="381928" h="397434">
                  <a:moveTo>
                    <a:pt x="318355" y="377853"/>
                  </a:moveTo>
                  <a:lnTo>
                    <a:pt x="297055" y="384728"/>
                  </a:lnTo>
                  <a:lnTo>
                    <a:pt x="274603" y="390123"/>
                  </a:lnTo>
                  <a:lnTo>
                    <a:pt x="251165" y="393778"/>
                  </a:lnTo>
                  <a:lnTo>
                    <a:pt x="226904" y="396475"/>
                  </a:lnTo>
                  <a:lnTo>
                    <a:pt x="202724" y="397433"/>
                  </a:lnTo>
                  <a:lnTo>
                    <a:pt x="178464" y="396911"/>
                  </a:lnTo>
                  <a:lnTo>
                    <a:pt x="154613" y="394648"/>
                  </a:lnTo>
                  <a:lnTo>
                    <a:pt x="131256" y="390558"/>
                  </a:lnTo>
                  <a:lnTo>
                    <a:pt x="109134" y="384728"/>
                  </a:lnTo>
                  <a:lnTo>
                    <a:pt x="88409" y="376548"/>
                  </a:lnTo>
                  <a:lnTo>
                    <a:pt x="69742" y="366626"/>
                  </a:lnTo>
                  <a:lnTo>
                    <a:pt x="52388" y="354879"/>
                  </a:lnTo>
                  <a:lnTo>
                    <a:pt x="38078" y="340346"/>
                  </a:lnTo>
                  <a:lnTo>
                    <a:pt x="26398" y="324072"/>
                  </a:lnTo>
                  <a:lnTo>
                    <a:pt x="17764" y="304927"/>
                  </a:lnTo>
                  <a:lnTo>
                    <a:pt x="10034" y="280039"/>
                  </a:lnTo>
                  <a:lnTo>
                    <a:pt x="4359" y="254629"/>
                  </a:lnTo>
                  <a:lnTo>
                    <a:pt x="822" y="229653"/>
                  </a:lnTo>
                  <a:lnTo>
                    <a:pt x="0" y="204851"/>
                  </a:lnTo>
                  <a:lnTo>
                    <a:pt x="822" y="180747"/>
                  </a:lnTo>
                  <a:lnTo>
                    <a:pt x="4359" y="157250"/>
                  </a:lnTo>
                  <a:lnTo>
                    <a:pt x="10362" y="134624"/>
                  </a:lnTo>
                  <a:lnTo>
                    <a:pt x="19081" y="113303"/>
                  </a:lnTo>
                  <a:lnTo>
                    <a:pt x="29853" y="92854"/>
                  </a:lnTo>
                  <a:lnTo>
                    <a:pt x="43670" y="73796"/>
                  </a:lnTo>
                  <a:lnTo>
                    <a:pt x="60199" y="56652"/>
                  </a:lnTo>
                  <a:lnTo>
                    <a:pt x="79691" y="41249"/>
                  </a:lnTo>
                  <a:lnTo>
                    <a:pt x="101815" y="27673"/>
                  </a:lnTo>
                  <a:lnTo>
                    <a:pt x="126898" y="16274"/>
                  </a:lnTo>
                  <a:lnTo>
                    <a:pt x="155024" y="7310"/>
                  </a:lnTo>
                  <a:lnTo>
                    <a:pt x="185782" y="958"/>
                  </a:lnTo>
                  <a:lnTo>
                    <a:pt x="206590" y="0"/>
                  </a:lnTo>
                  <a:lnTo>
                    <a:pt x="226904" y="3568"/>
                  </a:lnTo>
                  <a:lnTo>
                    <a:pt x="245571" y="11400"/>
                  </a:lnTo>
                  <a:lnTo>
                    <a:pt x="263665" y="22627"/>
                  </a:lnTo>
                  <a:lnTo>
                    <a:pt x="281100" y="37159"/>
                  </a:lnTo>
                  <a:lnTo>
                    <a:pt x="296725" y="54911"/>
                  </a:lnTo>
                  <a:lnTo>
                    <a:pt x="311776" y="74752"/>
                  </a:lnTo>
                  <a:lnTo>
                    <a:pt x="325181" y="96943"/>
                  </a:lnTo>
                  <a:lnTo>
                    <a:pt x="337353" y="120613"/>
                  </a:lnTo>
                  <a:lnTo>
                    <a:pt x="348126" y="145067"/>
                  </a:lnTo>
                  <a:lnTo>
                    <a:pt x="357750" y="170825"/>
                  </a:lnTo>
                  <a:lnTo>
                    <a:pt x="365891" y="196585"/>
                  </a:lnTo>
                  <a:lnTo>
                    <a:pt x="372470" y="222517"/>
                  </a:lnTo>
                  <a:lnTo>
                    <a:pt x="377240" y="247928"/>
                  </a:lnTo>
                  <a:lnTo>
                    <a:pt x="380200" y="272381"/>
                  </a:lnTo>
                  <a:lnTo>
                    <a:pt x="381927" y="295355"/>
                  </a:lnTo>
                  <a:lnTo>
                    <a:pt x="381105" y="306755"/>
                  </a:lnTo>
                  <a:lnTo>
                    <a:pt x="378967" y="317720"/>
                  </a:lnTo>
                  <a:lnTo>
                    <a:pt x="375103" y="328945"/>
                  </a:lnTo>
                  <a:lnTo>
                    <a:pt x="369756" y="339389"/>
                  </a:lnTo>
                  <a:lnTo>
                    <a:pt x="362931" y="348874"/>
                  </a:lnTo>
                  <a:lnTo>
                    <a:pt x="355611" y="357490"/>
                  </a:lnTo>
                  <a:lnTo>
                    <a:pt x="346894" y="364799"/>
                  </a:lnTo>
                  <a:lnTo>
                    <a:pt x="337847" y="369673"/>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8851900" y="894403"/>
              <a:ext cx="381604" cy="397695"/>
            </a:xfrm>
            <a:custGeom>
              <a:avLst/>
              <a:gdLst/>
              <a:ahLst/>
              <a:cxnLst/>
              <a:rect l="0" t="0" r="0" b="0"/>
              <a:pathLst>
                <a:path w="381604" h="397695">
                  <a:moveTo>
                    <a:pt x="338014" y="368977"/>
                  </a:moveTo>
                  <a:lnTo>
                    <a:pt x="347061" y="363755"/>
                  </a:lnTo>
                  <a:lnTo>
                    <a:pt x="355285" y="356793"/>
                  </a:lnTo>
                  <a:lnTo>
                    <a:pt x="363510" y="348961"/>
                  </a:lnTo>
                  <a:lnTo>
                    <a:pt x="370089" y="339389"/>
                  </a:lnTo>
                  <a:lnTo>
                    <a:pt x="375024" y="328076"/>
                  </a:lnTo>
                  <a:lnTo>
                    <a:pt x="379136" y="317633"/>
                  </a:lnTo>
                  <a:lnTo>
                    <a:pt x="381603" y="306320"/>
                  </a:lnTo>
                  <a:lnTo>
                    <a:pt x="381603" y="295877"/>
                  </a:lnTo>
                  <a:lnTo>
                    <a:pt x="380781" y="271511"/>
                  </a:lnTo>
                  <a:lnTo>
                    <a:pt x="376668" y="248015"/>
                  </a:lnTo>
                  <a:lnTo>
                    <a:pt x="372556" y="222778"/>
                  </a:lnTo>
                  <a:lnTo>
                    <a:pt x="365154" y="196671"/>
                  </a:lnTo>
                  <a:lnTo>
                    <a:pt x="357753" y="171435"/>
                  </a:lnTo>
                  <a:lnTo>
                    <a:pt x="348707" y="144458"/>
                  </a:lnTo>
                  <a:lnTo>
                    <a:pt x="338014" y="120962"/>
                  </a:lnTo>
                  <a:lnTo>
                    <a:pt x="325678" y="96595"/>
                  </a:lnTo>
                  <a:lnTo>
                    <a:pt x="311697" y="74840"/>
                  </a:lnTo>
                  <a:lnTo>
                    <a:pt x="296894" y="54824"/>
                  </a:lnTo>
                  <a:lnTo>
                    <a:pt x="280445" y="36550"/>
                  </a:lnTo>
                  <a:lnTo>
                    <a:pt x="263175" y="22626"/>
                  </a:lnTo>
                  <a:lnTo>
                    <a:pt x="245081" y="11313"/>
                  </a:lnTo>
                  <a:lnTo>
                    <a:pt x="226988" y="3481"/>
                  </a:lnTo>
                  <a:lnTo>
                    <a:pt x="206427" y="0"/>
                  </a:lnTo>
                  <a:lnTo>
                    <a:pt x="185867" y="870"/>
                  </a:lnTo>
                  <a:lnTo>
                    <a:pt x="154615" y="6962"/>
                  </a:lnTo>
                  <a:lnTo>
                    <a:pt x="127475" y="16534"/>
                  </a:lnTo>
                  <a:lnTo>
                    <a:pt x="101981" y="26977"/>
                  </a:lnTo>
                  <a:lnTo>
                    <a:pt x="80597" y="40030"/>
                  </a:lnTo>
                  <a:lnTo>
                    <a:pt x="60859" y="55695"/>
                  </a:lnTo>
                  <a:lnTo>
                    <a:pt x="43588" y="73969"/>
                  </a:lnTo>
                  <a:lnTo>
                    <a:pt x="29607" y="93114"/>
                  </a:lnTo>
                  <a:lnTo>
                    <a:pt x="19738" y="114000"/>
                  </a:lnTo>
                  <a:lnTo>
                    <a:pt x="10692" y="134015"/>
                  </a:lnTo>
                  <a:lnTo>
                    <a:pt x="4935" y="156641"/>
                  </a:lnTo>
                  <a:lnTo>
                    <a:pt x="822" y="181007"/>
                  </a:lnTo>
                  <a:lnTo>
                    <a:pt x="0" y="204504"/>
                  </a:lnTo>
                  <a:lnTo>
                    <a:pt x="822" y="229740"/>
                  </a:lnTo>
                  <a:lnTo>
                    <a:pt x="4935" y="254977"/>
                  </a:lnTo>
                  <a:lnTo>
                    <a:pt x="10692" y="280213"/>
                  </a:lnTo>
                  <a:lnTo>
                    <a:pt x="18093" y="304580"/>
                  </a:lnTo>
                  <a:lnTo>
                    <a:pt x="26318" y="323725"/>
                  </a:lnTo>
                  <a:lnTo>
                    <a:pt x="37831" y="340259"/>
                  </a:lnTo>
                  <a:lnTo>
                    <a:pt x="52635" y="354183"/>
                  </a:lnTo>
                  <a:lnTo>
                    <a:pt x="69906" y="366366"/>
                  </a:lnTo>
                  <a:lnTo>
                    <a:pt x="87999" y="375938"/>
                  </a:lnTo>
                  <a:lnTo>
                    <a:pt x="108559" y="384641"/>
                  </a:lnTo>
                  <a:lnTo>
                    <a:pt x="131587" y="390732"/>
                  </a:lnTo>
                  <a:lnTo>
                    <a:pt x="154615" y="394213"/>
                  </a:lnTo>
                  <a:lnTo>
                    <a:pt x="178465" y="396824"/>
                  </a:lnTo>
                  <a:lnTo>
                    <a:pt x="203138" y="397694"/>
                  </a:lnTo>
                  <a:lnTo>
                    <a:pt x="226988" y="396824"/>
                  </a:lnTo>
                  <a:lnTo>
                    <a:pt x="250838" y="394213"/>
                  </a:lnTo>
                  <a:lnTo>
                    <a:pt x="274689" y="390732"/>
                  </a:lnTo>
                  <a:lnTo>
                    <a:pt x="296894" y="384641"/>
                  </a:lnTo>
                  <a:lnTo>
                    <a:pt x="318277" y="377679"/>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8893183" y="1265641"/>
              <a:ext cx="379709" cy="399609"/>
            </a:xfrm>
            <a:custGeom>
              <a:avLst/>
              <a:gdLst/>
              <a:ahLst/>
              <a:cxnLst/>
              <a:rect l="0" t="0" r="0" b="0"/>
              <a:pathLst>
                <a:path w="379709" h="399609">
                  <a:moveTo>
                    <a:pt x="361122" y="66574"/>
                  </a:moveTo>
                  <a:lnTo>
                    <a:pt x="367208" y="88329"/>
                  </a:lnTo>
                  <a:lnTo>
                    <a:pt x="372389" y="111825"/>
                  </a:lnTo>
                  <a:lnTo>
                    <a:pt x="376255" y="136801"/>
                  </a:lnTo>
                  <a:lnTo>
                    <a:pt x="378887" y="161689"/>
                  </a:lnTo>
                  <a:lnTo>
                    <a:pt x="379708" y="187187"/>
                  </a:lnTo>
                  <a:lnTo>
                    <a:pt x="379379" y="212423"/>
                  </a:lnTo>
                  <a:lnTo>
                    <a:pt x="377159" y="237835"/>
                  </a:lnTo>
                  <a:lnTo>
                    <a:pt x="373293" y="261852"/>
                  </a:lnTo>
                  <a:lnTo>
                    <a:pt x="367208" y="285000"/>
                  </a:lnTo>
                  <a:lnTo>
                    <a:pt x="359889" y="306669"/>
                  </a:lnTo>
                  <a:lnTo>
                    <a:pt x="350266" y="326684"/>
                  </a:lnTo>
                  <a:lnTo>
                    <a:pt x="338588" y="344349"/>
                  </a:lnTo>
                  <a:lnTo>
                    <a:pt x="325182" y="359318"/>
                  </a:lnTo>
                  <a:lnTo>
                    <a:pt x="309556" y="371501"/>
                  </a:lnTo>
                  <a:lnTo>
                    <a:pt x="291380" y="380551"/>
                  </a:lnTo>
                  <a:lnTo>
                    <a:pt x="267613" y="388644"/>
                  </a:lnTo>
                  <a:lnTo>
                    <a:pt x="243352" y="394649"/>
                  </a:lnTo>
                  <a:lnTo>
                    <a:pt x="219501" y="398304"/>
                  </a:lnTo>
                  <a:lnTo>
                    <a:pt x="195652" y="399608"/>
                  </a:lnTo>
                  <a:lnTo>
                    <a:pt x="172789" y="398304"/>
                  </a:lnTo>
                  <a:lnTo>
                    <a:pt x="150174" y="394649"/>
                  </a:lnTo>
                  <a:lnTo>
                    <a:pt x="128542" y="388296"/>
                  </a:lnTo>
                  <a:lnTo>
                    <a:pt x="107817" y="379245"/>
                  </a:lnTo>
                  <a:lnTo>
                    <a:pt x="88327" y="367933"/>
                  </a:lnTo>
                  <a:lnTo>
                    <a:pt x="70564" y="353399"/>
                  </a:lnTo>
                  <a:lnTo>
                    <a:pt x="53621" y="336169"/>
                  </a:lnTo>
                  <a:lnTo>
                    <a:pt x="39393" y="315806"/>
                  </a:lnTo>
                  <a:lnTo>
                    <a:pt x="26317" y="292658"/>
                  </a:lnTo>
                  <a:lnTo>
                    <a:pt x="15543" y="266378"/>
                  </a:lnTo>
                  <a:lnTo>
                    <a:pt x="6826" y="237399"/>
                  </a:lnTo>
                  <a:lnTo>
                    <a:pt x="740" y="204765"/>
                  </a:lnTo>
                  <a:lnTo>
                    <a:pt x="0" y="183096"/>
                  </a:lnTo>
                  <a:lnTo>
                    <a:pt x="3372" y="162211"/>
                  </a:lnTo>
                  <a:lnTo>
                    <a:pt x="10773" y="142196"/>
                  </a:lnTo>
                  <a:lnTo>
                    <a:pt x="21629" y="123225"/>
                  </a:lnTo>
                  <a:lnTo>
                    <a:pt x="35446" y="105473"/>
                  </a:lnTo>
                  <a:lnTo>
                    <a:pt x="52304" y="88677"/>
                  </a:lnTo>
                  <a:lnTo>
                    <a:pt x="71385" y="73361"/>
                  </a:lnTo>
                  <a:lnTo>
                    <a:pt x="92192" y="58828"/>
                  </a:lnTo>
                  <a:lnTo>
                    <a:pt x="114645" y="46123"/>
                  </a:lnTo>
                  <a:lnTo>
                    <a:pt x="138494" y="34897"/>
                  </a:lnTo>
                  <a:lnTo>
                    <a:pt x="162755" y="24802"/>
                  </a:lnTo>
                  <a:lnTo>
                    <a:pt x="187428" y="16274"/>
                  </a:lnTo>
                  <a:lnTo>
                    <a:pt x="212594" y="9486"/>
                  </a:lnTo>
                  <a:lnTo>
                    <a:pt x="236774" y="4439"/>
                  </a:lnTo>
                  <a:lnTo>
                    <a:pt x="260211" y="1306"/>
                  </a:lnTo>
                  <a:lnTo>
                    <a:pt x="282334" y="0"/>
                  </a:lnTo>
                  <a:lnTo>
                    <a:pt x="292697" y="350"/>
                  </a:lnTo>
                  <a:lnTo>
                    <a:pt x="303470" y="2611"/>
                  </a:lnTo>
                  <a:lnTo>
                    <a:pt x="313915" y="6702"/>
                  </a:lnTo>
                  <a:lnTo>
                    <a:pt x="323868" y="12619"/>
                  </a:lnTo>
                  <a:lnTo>
                    <a:pt x="333407" y="19407"/>
                  </a:lnTo>
                  <a:lnTo>
                    <a:pt x="341631" y="27065"/>
                  </a:lnTo>
                  <a:lnTo>
                    <a:pt x="348210" y="36203"/>
                  </a:lnTo>
                  <a:lnTo>
                    <a:pt x="353308" y="45687"/>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8893022" y="1265991"/>
              <a:ext cx="379134" cy="398564"/>
            </a:xfrm>
            <a:custGeom>
              <a:avLst/>
              <a:gdLst/>
              <a:ahLst/>
              <a:cxnLst/>
              <a:rect l="0" t="0" r="0" b="0"/>
              <a:pathLst>
                <a:path w="379134" h="398564">
                  <a:moveTo>
                    <a:pt x="352816" y="45251"/>
                  </a:moveTo>
                  <a:lnTo>
                    <a:pt x="348704" y="35679"/>
                  </a:lnTo>
                  <a:lnTo>
                    <a:pt x="341302" y="26106"/>
                  </a:lnTo>
                  <a:lnTo>
                    <a:pt x="333900" y="19145"/>
                  </a:lnTo>
                  <a:lnTo>
                    <a:pt x="324032" y="12183"/>
                  </a:lnTo>
                  <a:lnTo>
                    <a:pt x="314163" y="6091"/>
                  </a:lnTo>
                  <a:lnTo>
                    <a:pt x="303471" y="1740"/>
                  </a:lnTo>
                  <a:lnTo>
                    <a:pt x="291957" y="0"/>
                  </a:lnTo>
                  <a:lnTo>
                    <a:pt x="282088" y="0"/>
                  </a:lnTo>
                  <a:lnTo>
                    <a:pt x="259883" y="870"/>
                  </a:lnTo>
                  <a:lnTo>
                    <a:pt x="237678" y="3480"/>
                  </a:lnTo>
                  <a:lnTo>
                    <a:pt x="213005" y="9572"/>
                  </a:lnTo>
                  <a:lnTo>
                    <a:pt x="188333" y="15664"/>
                  </a:lnTo>
                  <a:lnTo>
                    <a:pt x="162838" y="23496"/>
                  </a:lnTo>
                  <a:lnTo>
                    <a:pt x="138988" y="34809"/>
                  </a:lnTo>
                  <a:lnTo>
                    <a:pt x="114316" y="45251"/>
                  </a:lnTo>
                  <a:lnTo>
                    <a:pt x="92933" y="58305"/>
                  </a:lnTo>
                  <a:lnTo>
                    <a:pt x="71549" y="73098"/>
                  </a:lnTo>
                  <a:lnTo>
                    <a:pt x="52634" y="88763"/>
                  </a:lnTo>
                  <a:lnTo>
                    <a:pt x="35363" y="105297"/>
                  </a:lnTo>
                  <a:lnTo>
                    <a:pt x="22205" y="123572"/>
                  </a:lnTo>
                  <a:lnTo>
                    <a:pt x="10691" y="140976"/>
                  </a:lnTo>
                  <a:lnTo>
                    <a:pt x="3289" y="161861"/>
                  </a:lnTo>
                  <a:lnTo>
                    <a:pt x="0" y="181877"/>
                  </a:lnTo>
                  <a:lnTo>
                    <a:pt x="1644" y="204503"/>
                  </a:lnTo>
                  <a:lnTo>
                    <a:pt x="7401" y="237571"/>
                  </a:lnTo>
                  <a:lnTo>
                    <a:pt x="16448" y="266289"/>
                  </a:lnTo>
                  <a:lnTo>
                    <a:pt x="26317" y="292395"/>
                  </a:lnTo>
                  <a:lnTo>
                    <a:pt x="39475" y="315021"/>
                  </a:lnTo>
                  <a:lnTo>
                    <a:pt x="54278" y="335036"/>
                  </a:lnTo>
                  <a:lnTo>
                    <a:pt x="71549" y="352441"/>
                  </a:lnTo>
                  <a:lnTo>
                    <a:pt x="87998" y="368105"/>
                  </a:lnTo>
                  <a:lnTo>
                    <a:pt x="107736" y="378548"/>
                  </a:lnTo>
                  <a:lnTo>
                    <a:pt x="128296" y="388120"/>
                  </a:lnTo>
                  <a:lnTo>
                    <a:pt x="150501" y="394212"/>
                  </a:lnTo>
                  <a:lnTo>
                    <a:pt x="173529" y="397693"/>
                  </a:lnTo>
                  <a:lnTo>
                    <a:pt x="195734" y="398563"/>
                  </a:lnTo>
                  <a:lnTo>
                    <a:pt x="220407" y="397693"/>
                  </a:lnTo>
                  <a:lnTo>
                    <a:pt x="243434" y="394212"/>
                  </a:lnTo>
                  <a:lnTo>
                    <a:pt x="268107" y="388120"/>
                  </a:lnTo>
                  <a:lnTo>
                    <a:pt x="291135" y="379418"/>
                  </a:lnTo>
                  <a:lnTo>
                    <a:pt x="309228" y="371586"/>
                  </a:lnTo>
                  <a:lnTo>
                    <a:pt x="325676" y="358533"/>
                  </a:lnTo>
                  <a:lnTo>
                    <a:pt x="338012" y="343739"/>
                  </a:lnTo>
                  <a:lnTo>
                    <a:pt x="350349" y="325464"/>
                  </a:lnTo>
                  <a:lnTo>
                    <a:pt x="360218" y="306319"/>
                  </a:lnTo>
                  <a:lnTo>
                    <a:pt x="366797" y="283693"/>
                  </a:lnTo>
                  <a:lnTo>
                    <a:pt x="373377" y="261067"/>
                  </a:lnTo>
                  <a:lnTo>
                    <a:pt x="377489" y="237571"/>
                  </a:lnTo>
                  <a:lnTo>
                    <a:pt x="379133" y="212335"/>
                  </a:lnTo>
                  <a:lnTo>
                    <a:pt x="379133" y="187098"/>
                  </a:lnTo>
                  <a:lnTo>
                    <a:pt x="379133" y="161861"/>
                  </a:lnTo>
                  <a:lnTo>
                    <a:pt x="375843" y="136625"/>
                  </a:lnTo>
                  <a:lnTo>
                    <a:pt x="372554" y="111388"/>
                  </a:lnTo>
                  <a:lnTo>
                    <a:pt x="366797" y="87022"/>
                  </a:lnTo>
                  <a:lnTo>
                    <a:pt x="361040" y="66137"/>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9228318" y="1222565"/>
              <a:ext cx="382013" cy="397348"/>
            </a:xfrm>
            <a:custGeom>
              <a:avLst/>
              <a:gdLst/>
              <a:ahLst/>
              <a:cxnLst/>
              <a:rect l="0" t="0" r="0" b="0"/>
              <a:pathLst>
                <a:path w="382013" h="397348">
                  <a:moveTo>
                    <a:pt x="63737" y="19494"/>
                  </a:moveTo>
                  <a:lnTo>
                    <a:pt x="84872" y="13141"/>
                  </a:lnTo>
                  <a:lnTo>
                    <a:pt x="107325" y="7745"/>
                  </a:lnTo>
                  <a:lnTo>
                    <a:pt x="131176" y="3656"/>
                  </a:lnTo>
                  <a:lnTo>
                    <a:pt x="155025" y="870"/>
                  </a:lnTo>
                  <a:lnTo>
                    <a:pt x="179287" y="0"/>
                  </a:lnTo>
                  <a:lnTo>
                    <a:pt x="203467" y="436"/>
                  </a:lnTo>
                  <a:lnTo>
                    <a:pt x="227316" y="3134"/>
                  </a:lnTo>
                  <a:lnTo>
                    <a:pt x="250672" y="7223"/>
                  </a:lnTo>
                  <a:lnTo>
                    <a:pt x="272794" y="13141"/>
                  </a:lnTo>
                  <a:lnTo>
                    <a:pt x="293685" y="20799"/>
                  </a:lnTo>
                  <a:lnTo>
                    <a:pt x="312682" y="30807"/>
                  </a:lnTo>
                  <a:lnTo>
                    <a:pt x="329542" y="43076"/>
                  </a:lnTo>
                  <a:lnTo>
                    <a:pt x="343852" y="57087"/>
                  </a:lnTo>
                  <a:lnTo>
                    <a:pt x="355530" y="73883"/>
                  </a:lnTo>
                  <a:lnTo>
                    <a:pt x="364248" y="92506"/>
                  </a:lnTo>
                  <a:lnTo>
                    <a:pt x="372062" y="117308"/>
                  </a:lnTo>
                  <a:lnTo>
                    <a:pt x="377653" y="142718"/>
                  </a:lnTo>
                  <a:lnTo>
                    <a:pt x="381106" y="167606"/>
                  </a:lnTo>
                  <a:lnTo>
                    <a:pt x="382012" y="192582"/>
                  </a:lnTo>
                  <a:lnTo>
                    <a:pt x="381106" y="216513"/>
                  </a:lnTo>
                  <a:lnTo>
                    <a:pt x="377653" y="240183"/>
                  </a:lnTo>
                  <a:lnTo>
                    <a:pt x="371567" y="262809"/>
                  </a:lnTo>
                  <a:lnTo>
                    <a:pt x="362850" y="284566"/>
                  </a:lnTo>
                  <a:lnTo>
                    <a:pt x="352077" y="304929"/>
                  </a:lnTo>
                  <a:lnTo>
                    <a:pt x="338259" y="323986"/>
                  </a:lnTo>
                  <a:lnTo>
                    <a:pt x="321729" y="341216"/>
                  </a:lnTo>
                  <a:lnTo>
                    <a:pt x="302237" y="356620"/>
                  </a:lnTo>
                  <a:lnTo>
                    <a:pt x="280115" y="370109"/>
                  </a:lnTo>
                  <a:lnTo>
                    <a:pt x="255031" y="381073"/>
                  </a:lnTo>
                  <a:lnTo>
                    <a:pt x="227316" y="390124"/>
                  </a:lnTo>
                  <a:lnTo>
                    <a:pt x="196146" y="396477"/>
                  </a:lnTo>
                  <a:lnTo>
                    <a:pt x="175421" y="397347"/>
                  </a:lnTo>
                  <a:lnTo>
                    <a:pt x="155025" y="393778"/>
                  </a:lnTo>
                  <a:lnTo>
                    <a:pt x="136438" y="386034"/>
                  </a:lnTo>
                  <a:lnTo>
                    <a:pt x="118263" y="374720"/>
                  </a:lnTo>
                  <a:lnTo>
                    <a:pt x="100910" y="360188"/>
                  </a:lnTo>
                  <a:lnTo>
                    <a:pt x="85367" y="342522"/>
                  </a:lnTo>
                  <a:lnTo>
                    <a:pt x="70152" y="322681"/>
                  </a:lnTo>
                  <a:lnTo>
                    <a:pt x="56746" y="300838"/>
                  </a:lnTo>
                  <a:lnTo>
                    <a:pt x="44574" y="277342"/>
                  </a:lnTo>
                  <a:lnTo>
                    <a:pt x="33801" y="252367"/>
                  </a:lnTo>
                  <a:lnTo>
                    <a:pt x="24261" y="226956"/>
                  </a:lnTo>
                  <a:lnTo>
                    <a:pt x="16037" y="201198"/>
                  </a:lnTo>
                  <a:lnTo>
                    <a:pt x="9540" y="175352"/>
                  </a:lnTo>
                  <a:lnTo>
                    <a:pt x="4770" y="150028"/>
                  </a:lnTo>
                  <a:lnTo>
                    <a:pt x="1727" y="125400"/>
                  </a:lnTo>
                  <a:lnTo>
                    <a:pt x="0" y="101904"/>
                  </a:lnTo>
                  <a:lnTo>
                    <a:pt x="904" y="91027"/>
                  </a:lnTo>
                  <a:lnTo>
                    <a:pt x="3125" y="79801"/>
                  </a:lnTo>
                  <a:lnTo>
                    <a:pt x="6990" y="68836"/>
                  </a:lnTo>
                  <a:lnTo>
                    <a:pt x="12583" y="58393"/>
                  </a:lnTo>
                  <a:lnTo>
                    <a:pt x="18997" y="48473"/>
                  </a:lnTo>
                  <a:lnTo>
                    <a:pt x="26482" y="39857"/>
                  </a:lnTo>
                  <a:lnTo>
                    <a:pt x="35035" y="32982"/>
                  </a:lnTo>
                  <a:lnTo>
                    <a:pt x="44247" y="27586"/>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9228568" y="1222479"/>
              <a:ext cx="381605" cy="396824"/>
            </a:xfrm>
            <a:custGeom>
              <a:avLst/>
              <a:gdLst/>
              <a:ahLst/>
              <a:cxnLst/>
              <a:rect l="0" t="0" r="0" b="0"/>
              <a:pathLst>
                <a:path w="381605" h="396824">
                  <a:moveTo>
                    <a:pt x="43589" y="27847"/>
                  </a:moveTo>
                  <a:lnTo>
                    <a:pt x="34543" y="32198"/>
                  </a:lnTo>
                  <a:lnTo>
                    <a:pt x="26318" y="40030"/>
                  </a:lnTo>
                  <a:lnTo>
                    <a:pt x="18916" y="47862"/>
                  </a:lnTo>
                  <a:lnTo>
                    <a:pt x="11515" y="59175"/>
                  </a:lnTo>
                  <a:lnTo>
                    <a:pt x="7402" y="68748"/>
                  </a:lnTo>
                  <a:lnTo>
                    <a:pt x="2468" y="79190"/>
                  </a:lnTo>
                  <a:lnTo>
                    <a:pt x="0" y="91374"/>
                  </a:lnTo>
                  <a:lnTo>
                    <a:pt x="0" y="101816"/>
                  </a:lnTo>
                  <a:lnTo>
                    <a:pt x="1645" y="124442"/>
                  </a:lnTo>
                  <a:lnTo>
                    <a:pt x="4935" y="149679"/>
                  </a:lnTo>
                  <a:lnTo>
                    <a:pt x="9870" y="174915"/>
                  </a:lnTo>
                  <a:lnTo>
                    <a:pt x="16449" y="201892"/>
                  </a:lnTo>
                  <a:lnTo>
                    <a:pt x="24673" y="227129"/>
                  </a:lnTo>
                  <a:lnTo>
                    <a:pt x="33720" y="251495"/>
                  </a:lnTo>
                  <a:lnTo>
                    <a:pt x="43589" y="276732"/>
                  </a:lnTo>
                  <a:lnTo>
                    <a:pt x="56747" y="301098"/>
                  </a:lnTo>
                  <a:lnTo>
                    <a:pt x="69906" y="322854"/>
                  </a:lnTo>
                  <a:lnTo>
                    <a:pt x="84709" y="341999"/>
                  </a:lnTo>
                  <a:lnTo>
                    <a:pt x="101158" y="359403"/>
                  </a:lnTo>
                  <a:lnTo>
                    <a:pt x="118429" y="374197"/>
                  </a:lnTo>
                  <a:lnTo>
                    <a:pt x="136522" y="386380"/>
                  </a:lnTo>
                  <a:lnTo>
                    <a:pt x="154615" y="393342"/>
                  </a:lnTo>
                  <a:lnTo>
                    <a:pt x="175998" y="396823"/>
                  </a:lnTo>
                  <a:lnTo>
                    <a:pt x="196559" y="395953"/>
                  </a:lnTo>
                  <a:lnTo>
                    <a:pt x="226989" y="389861"/>
                  </a:lnTo>
                  <a:lnTo>
                    <a:pt x="254951" y="381159"/>
                  </a:lnTo>
                  <a:lnTo>
                    <a:pt x="279623" y="370716"/>
                  </a:lnTo>
                  <a:lnTo>
                    <a:pt x="301829" y="355923"/>
                  </a:lnTo>
                  <a:lnTo>
                    <a:pt x="321567" y="340258"/>
                  </a:lnTo>
                  <a:lnTo>
                    <a:pt x="338016" y="323724"/>
                  </a:lnTo>
                  <a:lnTo>
                    <a:pt x="351996" y="304579"/>
                  </a:lnTo>
                  <a:lnTo>
                    <a:pt x="362688" y="284564"/>
                  </a:lnTo>
                  <a:lnTo>
                    <a:pt x="371734" y="262808"/>
                  </a:lnTo>
                  <a:lnTo>
                    <a:pt x="377491" y="240182"/>
                  </a:lnTo>
                  <a:lnTo>
                    <a:pt x="380781" y="215816"/>
                  </a:lnTo>
                  <a:lnTo>
                    <a:pt x="381604" y="192320"/>
                  </a:lnTo>
                  <a:lnTo>
                    <a:pt x="380781" y="167953"/>
                  </a:lnTo>
                  <a:lnTo>
                    <a:pt x="377491" y="142717"/>
                  </a:lnTo>
                  <a:lnTo>
                    <a:pt x="371734" y="117480"/>
                  </a:lnTo>
                  <a:lnTo>
                    <a:pt x="363510" y="92244"/>
                  </a:lnTo>
                  <a:lnTo>
                    <a:pt x="355286" y="73099"/>
                  </a:lnTo>
                  <a:lnTo>
                    <a:pt x="343772" y="56565"/>
                  </a:lnTo>
                  <a:lnTo>
                    <a:pt x="328969" y="43511"/>
                  </a:lnTo>
                  <a:lnTo>
                    <a:pt x="311698" y="30458"/>
                  </a:lnTo>
                  <a:lnTo>
                    <a:pt x="293604" y="20885"/>
                  </a:lnTo>
                  <a:lnTo>
                    <a:pt x="273044" y="13053"/>
                  </a:lnTo>
                  <a:lnTo>
                    <a:pt x="250016" y="6961"/>
                  </a:lnTo>
                  <a:lnTo>
                    <a:pt x="226989" y="2610"/>
                  </a:lnTo>
                  <a:lnTo>
                    <a:pt x="203138" y="0"/>
                  </a:lnTo>
                  <a:lnTo>
                    <a:pt x="179288" y="0"/>
                  </a:lnTo>
                  <a:lnTo>
                    <a:pt x="154615" y="0"/>
                  </a:lnTo>
                  <a:lnTo>
                    <a:pt x="130765" y="3481"/>
                  </a:lnTo>
                  <a:lnTo>
                    <a:pt x="106915" y="6961"/>
                  </a:lnTo>
                  <a:lnTo>
                    <a:pt x="84709" y="13053"/>
                  </a:lnTo>
                  <a:lnTo>
                    <a:pt x="63327" y="19145"/>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9209734" y="867252"/>
              <a:ext cx="379710" cy="399696"/>
            </a:xfrm>
            <a:custGeom>
              <a:avLst/>
              <a:gdLst/>
              <a:ahLst/>
              <a:cxnLst/>
              <a:rect l="0" t="0" r="0" b="0"/>
              <a:pathLst>
                <a:path w="379710" h="399696">
                  <a:moveTo>
                    <a:pt x="18998" y="333036"/>
                  </a:moveTo>
                  <a:lnTo>
                    <a:pt x="12501" y="310844"/>
                  </a:lnTo>
                  <a:lnTo>
                    <a:pt x="7320" y="287349"/>
                  </a:lnTo>
                  <a:lnTo>
                    <a:pt x="3454" y="262896"/>
                  </a:lnTo>
                  <a:lnTo>
                    <a:pt x="823" y="237485"/>
                  </a:lnTo>
                  <a:lnTo>
                    <a:pt x="0" y="212074"/>
                  </a:lnTo>
                  <a:lnTo>
                    <a:pt x="329" y="186750"/>
                  </a:lnTo>
                  <a:lnTo>
                    <a:pt x="2960" y="161862"/>
                  </a:lnTo>
                  <a:lnTo>
                    <a:pt x="6907" y="137409"/>
                  </a:lnTo>
                  <a:lnTo>
                    <a:pt x="12501" y="114261"/>
                  </a:lnTo>
                  <a:lnTo>
                    <a:pt x="19820" y="92418"/>
                  </a:lnTo>
                  <a:lnTo>
                    <a:pt x="29442" y="73012"/>
                  </a:lnTo>
                  <a:lnTo>
                    <a:pt x="41121" y="55346"/>
                  </a:lnTo>
                  <a:lnTo>
                    <a:pt x="54526" y="39943"/>
                  </a:lnTo>
                  <a:lnTo>
                    <a:pt x="70564" y="27674"/>
                  </a:lnTo>
                  <a:lnTo>
                    <a:pt x="88327" y="18623"/>
                  </a:lnTo>
                  <a:lnTo>
                    <a:pt x="112095" y="10442"/>
                  </a:lnTo>
                  <a:lnTo>
                    <a:pt x="136356" y="4526"/>
                  </a:lnTo>
                  <a:lnTo>
                    <a:pt x="160206" y="957"/>
                  </a:lnTo>
                  <a:lnTo>
                    <a:pt x="184056" y="0"/>
                  </a:lnTo>
                  <a:lnTo>
                    <a:pt x="206920" y="957"/>
                  </a:lnTo>
                  <a:lnTo>
                    <a:pt x="229535" y="4526"/>
                  </a:lnTo>
                  <a:lnTo>
                    <a:pt x="251164" y="10878"/>
                  </a:lnTo>
                  <a:lnTo>
                    <a:pt x="271889" y="20016"/>
                  </a:lnTo>
                  <a:lnTo>
                    <a:pt x="291381" y="31328"/>
                  </a:lnTo>
                  <a:lnTo>
                    <a:pt x="309638" y="45774"/>
                  </a:lnTo>
                  <a:lnTo>
                    <a:pt x="326086" y="63092"/>
                  </a:lnTo>
                  <a:lnTo>
                    <a:pt x="340808" y="83455"/>
                  </a:lnTo>
                  <a:lnTo>
                    <a:pt x="353719" y="106603"/>
                  </a:lnTo>
                  <a:lnTo>
                    <a:pt x="364164" y="132797"/>
                  </a:lnTo>
                  <a:lnTo>
                    <a:pt x="372882" y="162210"/>
                  </a:lnTo>
                  <a:lnTo>
                    <a:pt x="378968" y="194496"/>
                  </a:lnTo>
                  <a:lnTo>
                    <a:pt x="379709" y="216165"/>
                  </a:lnTo>
                  <a:lnTo>
                    <a:pt x="376337" y="237485"/>
                  </a:lnTo>
                  <a:lnTo>
                    <a:pt x="369016" y="256891"/>
                  </a:lnTo>
                  <a:lnTo>
                    <a:pt x="358077" y="275949"/>
                  </a:lnTo>
                  <a:lnTo>
                    <a:pt x="344261" y="294050"/>
                  </a:lnTo>
                  <a:lnTo>
                    <a:pt x="327402" y="310410"/>
                  </a:lnTo>
                  <a:lnTo>
                    <a:pt x="308321" y="326335"/>
                  </a:lnTo>
                  <a:lnTo>
                    <a:pt x="287515" y="340345"/>
                  </a:lnTo>
                  <a:lnTo>
                    <a:pt x="265064" y="353052"/>
                  </a:lnTo>
                  <a:lnTo>
                    <a:pt x="241214" y="364364"/>
                  </a:lnTo>
                  <a:lnTo>
                    <a:pt x="216953" y="374285"/>
                  </a:lnTo>
                  <a:lnTo>
                    <a:pt x="192280" y="382900"/>
                  </a:lnTo>
                  <a:lnTo>
                    <a:pt x="167525" y="389775"/>
                  </a:lnTo>
                  <a:lnTo>
                    <a:pt x="143346" y="394648"/>
                  </a:lnTo>
                  <a:lnTo>
                    <a:pt x="119990" y="397867"/>
                  </a:lnTo>
                  <a:lnTo>
                    <a:pt x="97373" y="399695"/>
                  </a:lnTo>
                  <a:lnTo>
                    <a:pt x="87012" y="398739"/>
                  </a:lnTo>
                  <a:lnTo>
                    <a:pt x="76238" y="396476"/>
                  </a:lnTo>
                  <a:lnTo>
                    <a:pt x="65792" y="392385"/>
                  </a:lnTo>
                  <a:lnTo>
                    <a:pt x="55842" y="386990"/>
                  </a:lnTo>
                  <a:lnTo>
                    <a:pt x="46302" y="379767"/>
                  </a:lnTo>
                  <a:lnTo>
                    <a:pt x="38488" y="372022"/>
                  </a:lnTo>
                  <a:lnTo>
                    <a:pt x="31662" y="363059"/>
                  </a:lnTo>
                  <a:lnTo>
                    <a:pt x="26399" y="353400"/>
                  </a:lnTo>
                  <a:close/>
                </a:path>
              </a:pathLst>
            </a:custGeom>
            <a:solidFill>
              <a:srgbClr val="FF0000"/>
            </a:solidFill>
            <a:ln w="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9209652" y="866556"/>
              <a:ext cx="379957" cy="400305"/>
            </a:xfrm>
            <a:custGeom>
              <a:avLst/>
              <a:gdLst/>
              <a:ahLst/>
              <a:cxnLst/>
              <a:rect l="0" t="0" r="0" b="0"/>
              <a:pathLst>
                <a:path w="379957" h="400305">
                  <a:moveTo>
                    <a:pt x="26318" y="353312"/>
                  </a:moveTo>
                  <a:lnTo>
                    <a:pt x="32075" y="362885"/>
                  </a:lnTo>
                  <a:lnTo>
                    <a:pt x="38653" y="372457"/>
                  </a:lnTo>
                  <a:lnTo>
                    <a:pt x="46878" y="380289"/>
                  </a:lnTo>
                  <a:lnTo>
                    <a:pt x="55924" y="387251"/>
                  </a:lnTo>
                  <a:lnTo>
                    <a:pt x="66615" y="393343"/>
                  </a:lnTo>
                  <a:lnTo>
                    <a:pt x="76484" y="396824"/>
                  </a:lnTo>
                  <a:lnTo>
                    <a:pt x="87176" y="399434"/>
                  </a:lnTo>
                  <a:lnTo>
                    <a:pt x="97045" y="400304"/>
                  </a:lnTo>
                  <a:lnTo>
                    <a:pt x="120072" y="397694"/>
                  </a:lnTo>
                  <a:lnTo>
                    <a:pt x="143100" y="395953"/>
                  </a:lnTo>
                  <a:lnTo>
                    <a:pt x="168595" y="390732"/>
                  </a:lnTo>
                  <a:lnTo>
                    <a:pt x="192445" y="383770"/>
                  </a:lnTo>
                  <a:lnTo>
                    <a:pt x="217118" y="375068"/>
                  </a:lnTo>
                  <a:lnTo>
                    <a:pt x="241790" y="364625"/>
                  </a:lnTo>
                  <a:lnTo>
                    <a:pt x="265640" y="353312"/>
                  </a:lnTo>
                  <a:lnTo>
                    <a:pt x="287023" y="340259"/>
                  </a:lnTo>
                  <a:lnTo>
                    <a:pt x="307584" y="327205"/>
                  </a:lnTo>
                  <a:lnTo>
                    <a:pt x="327322" y="310671"/>
                  </a:lnTo>
                  <a:lnTo>
                    <a:pt x="344593" y="295007"/>
                  </a:lnTo>
                  <a:lnTo>
                    <a:pt x="358573" y="276732"/>
                  </a:lnTo>
                  <a:lnTo>
                    <a:pt x="368442" y="257587"/>
                  </a:lnTo>
                  <a:lnTo>
                    <a:pt x="376667" y="238442"/>
                  </a:lnTo>
                  <a:lnTo>
                    <a:pt x="379956" y="216687"/>
                  </a:lnTo>
                  <a:lnTo>
                    <a:pt x="379134" y="195801"/>
                  </a:lnTo>
                  <a:lnTo>
                    <a:pt x="373377" y="162733"/>
                  </a:lnTo>
                  <a:lnTo>
                    <a:pt x="364330" y="133145"/>
                  </a:lnTo>
                  <a:lnTo>
                    <a:pt x="353639" y="107038"/>
                  </a:lnTo>
                  <a:lnTo>
                    <a:pt x="341303" y="83542"/>
                  </a:lnTo>
                  <a:lnTo>
                    <a:pt x="326499" y="63527"/>
                  </a:lnTo>
                  <a:lnTo>
                    <a:pt x="310051" y="46992"/>
                  </a:lnTo>
                  <a:lnTo>
                    <a:pt x="291958" y="31328"/>
                  </a:lnTo>
                  <a:lnTo>
                    <a:pt x="272220" y="20015"/>
                  </a:lnTo>
                  <a:lnTo>
                    <a:pt x="250837" y="12183"/>
                  </a:lnTo>
                  <a:lnTo>
                    <a:pt x="230276" y="4351"/>
                  </a:lnTo>
                  <a:lnTo>
                    <a:pt x="207249" y="870"/>
                  </a:lnTo>
                  <a:lnTo>
                    <a:pt x="184221" y="0"/>
                  </a:lnTo>
                  <a:lnTo>
                    <a:pt x="160371" y="870"/>
                  </a:lnTo>
                  <a:lnTo>
                    <a:pt x="136521" y="4351"/>
                  </a:lnTo>
                  <a:lnTo>
                    <a:pt x="111848" y="10443"/>
                  </a:lnTo>
                  <a:lnTo>
                    <a:pt x="87998" y="19145"/>
                  </a:lnTo>
                  <a:lnTo>
                    <a:pt x="70727" y="28718"/>
                  </a:lnTo>
                  <a:lnTo>
                    <a:pt x="55102" y="40901"/>
                  </a:lnTo>
                  <a:lnTo>
                    <a:pt x="41121" y="56565"/>
                  </a:lnTo>
                  <a:lnTo>
                    <a:pt x="29607" y="73099"/>
                  </a:lnTo>
                  <a:lnTo>
                    <a:pt x="20561" y="92244"/>
                  </a:lnTo>
                  <a:lnTo>
                    <a:pt x="12336" y="114870"/>
                  </a:lnTo>
                  <a:lnTo>
                    <a:pt x="6579" y="137496"/>
                  </a:lnTo>
                  <a:lnTo>
                    <a:pt x="3290" y="161862"/>
                  </a:lnTo>
                  <a:lnTo>
                    <a:pt x="822" y="187099"/>
                  </a:lnTo>
                  <a:lnTo>
                    <a:pt x="0" y="212335"/>
                  </a:lnTo>
                  <a:lnTo>
                    <a:pt x="822" y="238442"/>
                  </a:lnTo>
                  <a:lnTo>
                    <a:pt x="3290" y="263679"/>
                  </a:lnTo>
                  <a:lnTo>
                    <a:pt x="7402" y="288045"/>
                  </a:lnTo>
                  <a:lnTo>
                    <a:pt x="12336" y="311541"/>
                  </a:lnTo>
                  <a:lnTo>
                    <a:pt x="18915" y="333297"/>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9140897" y="1153208"/>
              <a:ext cx="171391" cy="183531"/>
            </a:xfrm>
            <a:custGeom>
              <a:avLst/>
              <a:gdLst/>
              <a:ahLst/>
              <a:cxnLst/>
              <a:rect l="0" t="0" r="0" b="0"/>
              <a:pathLst>
                <a:path w="171391" h="183531">
                  <a:moveTo>
                    <a:pt x="0" y="82498"/>
                  </a:moveTo>
                  <a:lnTo>
                    <a:pt x="2960" y="64832"/>
                  </a:lnTo>
                  <a:lnTo>
                    <a:pt x="9458" y="48559"/>
                  </a:lnTo>
                  <a:lnTo>
                    <a:pt x="18587" y="34026"/>
                  </a:lnTo>
                  <a:lnTo>
                    <a:pt x="29772" y="21321"/>
                  </a:lnTo>
                  <a:lnTo>
                    <a:pt x="43670" y="11401"/>
                  </a:lnTo>
                  <a:lnTo>
                    <a:pt x="59214" y="4091"/>
                  </a:lnTo>
                  <a:lnTo>
                    <a:pt x="76156" y="436"/>
                  </a:lnTo>
                  <a:lnTo>
                    <a:pt x="93919" y="0"/>
                  </a:lnTo>
                  <a:lnTo>
                    <a:pt x="110367" y="3655"/>
                  </a:lnTo>
                  <a:lnTo>
                    <a:pt x="125912" y="10443"/>
                  </a:lnTo>
                  <a:lnTo>
                    <a:pt x="139811" y="20363"/>
                  </a:lnTo>
                  <a:lnTo>
                    <a:pt x="151489" y="32548"/>
                  </a:lnTo>
                  <a:lnTo>
                    <a:pt x="161111" y="47602"/>
                  </a:lnTo>
                  <a:lnTo>
                    <a:pt x="167526" y="63875"/>
                  </a:lnTo>
                  <a:lnTo>
                    <a:pt x="171390" y="82498"/>
                  </a:lnTo>
                  <a:lnTo>
                    <a:pt x="171390" y="101034"/>
                  </a:lnTo>
                  <a:lnTo>
                    <a:pt x="168430" y="118786"/>
                  </a:lnTo>
                  <a:lnTo>
                    <a:pt x="161933" y="135060"/>
                  </a:lnTo>
                  <a:lnTo>
                    <a:pt x="152804" y="149940"/>
                  </a:lnTo>
                  <a:lnTo>
                    <a:pt x="141126" y="162645"/>
                  </a:lnTo>
                  <a:lnTo>
                    <a:pt x="127720" y="172653"/>
                  </a:lnTo>
                  <a:lnTo>
                    <a:pt x="112179" y="179441"/>
                  </a:lnTo>
                  <a:lnTo>
                    <a:pt x="94742" y="183530"/>
                  </a:lnTo>
                  <a:lnTo>
                    <a:pt x="77471" y="183530"/>
                  </a:lnTo>
                  <a:lnTo>
                    <a:pt x="61024" y="179963"/>
                  </a:lnTo>
                  <a:lnTo>
                    <a:pt x="45479" y="173089"/>
                  </a:lnTo>
                  <a:lnTo>
                    <a:pt x="31580" y="163167"/>
                  </a:lnTo>
                  <a:lnTo>
                    <a:pt x="19903" y="150898"/>
                  </a:lnTo>
                  <a:lnTo>
                    <a:pt x="10280" y="136452"/>
                  </a:lnTo>
                  <a:lnTo>
                    <a:pt x="3453" y="119657"/>
                  </a:lnTo>
                  <a:lnTo>
                    <a:pt x="0" y="101556"/>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9140570" y="1152860"/>
              <a:ext cx="171890" cy="183619"/>
            </a:xfrm>
            <a:custGeom>
              <a:avLst/>
              <a:gdLst/>
              <a:ahLst/>
              <a:cxnLst/>
              <a:rect l="0" t="0" r="0" b="0"/>
              <a:pathLst>
                <a:path w="171890" h="183619">
                  <a:moveTo>
                    <a:pt x="0" y="101817"/>
                  </a:moveTo>
                  <a:lnTo>
                    <a:pt x="3290" y="120091"/>
                  </a:lnTo>
                  <a:lnTo>
                    <a:pt x="10692" y="136626"/>
                  </a:lnTo>
                  <a:lnTo>
                    <a:pt x="20561" y="151420"/>
                  </a:lnTo>
                  <a:lnTo>
                    <a:pt x="32075" y="163603"/>
                  </a:lnTo>
                  <a:lnTo>
                    <a:pt x="46057" y="173175"/>
                  </a:lnTo>
                  <a:lnTo>
                    <a:pt x="61682" y="180137"/>
                  </a:lnTo>
                  <a:lnTo>
                    <a:pt x="78131" y="183618"/>
                  </a:lnTo>
                  <a:lnTo>
                    <a:pt x="95403" y="183618"/>
                  </a:lnTo>
                  <a:lnTo>
                    <a:pt x="112674" y="180137"/>
                  </a:lnTo>
                  <a:lnTo>
                    <a:pt x="128300" y="173175"/>
                  </a:lnTo>
                  <a:lnTo>
                    <a:pt x="140636" y="163603"/>
                  </a:lnTo>
                  <a:lnTo>
                    <a:pt x="153795" y="149679"/>
                  </a:lnTo>
                  <a:lnTo>
                    <a:pt x="162842" y="135756"/>
                  </a:lnTo>
                  <a:lnTo>
                    <a:pt x="168599" y="119221"/>
                  </a:lnTo>
                  <a:lnTo>
                    <a:pt x="171889" y="100947"/>
                  </a:lnTo>
                  <a:lnTo>
                    <a:pt x="171889" y="82672"/>
                  </a:lnTo>
                  <a:lnTo>
                    <a:pt x="167777" y="63527"/>
                  </a:lnTo>
                  <a:lnTo>
                    <a:pt x="162020" y="47863"/>
                  </a:lnTo>
                  <a:lnTo>
                    <a:pt x="151328" y="32199"/>
                  </a:lnTo>
                  <a:lnTo>
                    <a:pt x="139814" y="20886"/>
                  </a:lnTo>
                  <a:lnTo>
                    <a:pt x="125833" y="11313"/>
                  </a:lnTo>
                  <a:lnTo>
                    <a:pt x="111028" y="3481"/>
                  </a:lnTo>
                  <a:lnTo>
                    <a:pt x="93758" y="0"/>
                  </a:lnTo>
                  <a:lnTo>
                    <a:pt x="76487" y="0"/>
                  </a:lnTo>
                  <a:lnTo>
                    <a:pt x="60038" y="3481"/>
                  </a:lnTo>
                  <a:lnTo>
                    <a:pt x="43590" y="11313"/>
                  </a:lnTo>
                  <a:lnTo>
                    <a:pt x="29608" y="21756"/>
                  </a:lnTo>
                  <a:lnTo>
                    <a:pt x="18093" y="33939"/>
                  </a:lnTo>
                  <a:lnTo>
                    <a:pt x="10692" y="47863"/>
                  </a:lnTo>
                  <a:lnTo>
                    <a:pt x="3290" y="65267"/>
                  </a:lnTo>
                  <a:lnTo>
                    <a:pt x="0" y="82672"/>
                  </a:lnTo>
                  <a:close/>
                </a:path>
              </a:pathLst>
            </a:custGeom>
            <a:solidFill>
              <a:schemeClr val="accent1">
                <a:alpha val="0"/>
              </a:schemeClr>
            </a:solidFill>
            <a:ln w="11303"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p:cNvSpPr/>
            <p:nvPr/>
          </p:nvSpPr>
          <p:spPr>
            <a:xfrm>
              <a:off x="9151177" y="1164086"/>
              <a:ext cx="154695" cy="164997"/>
            </a:xfrm>
            <a:custGeom>
              <a:avLst/>
              <a:gdLst/>
              <a:ahLst/>
              <a:cxnLst/>
              <a:rect l="0" t="0" r="0" b="0"/>
              <a:pathLst>
                <a:path w="154695" h="164997">
                  <a:moveTo>
                    <a:pt x="0" y="74318"/>
                  </a:moveTo>
                  <a:lnTo>
                    <a:pt x="3125" y="58045"/>
                  </a:lnTo>
                  <a:lnTo>
                    <a:pt x="8717" y="43511"/>
                  </a:lnTo>
                  <a:lnTo>
                    <a:pt x="16940" y="30372"/>
                  </a:lnTo>
                  <a:lnTo>
                    <a:pt x="27304" y="18623"/>
                  </a:lnTo>
                  <a:lnTo>
                    <a:pt x="39474" y="9921"/>
                  </a:lnTo>
                  <a:lnTo>
                    <a:pt x="53784" y="3569"/>
                  </a:lnTo>
                  <a:lnTo>
                    <a:pt x="68916" y="0"/>
                  </a:lnTo>
                  <a:lnTo>
                    <a:pt x="84952" y="0"/>
                  </a:lnTo>
                  <a:lnTo>
                    <a:pt x="99675" y="3133"/>
                  </a:lnTo>
                  <a:lnTo>
                    <a:pt x="113573" y="9137"/>
                  </a:lnTo>
                  <a:lnTo>
                    <a:pt x="126073" y="18101"/>
                  </a:lnTo>
                  <a:lnTo>
                    <a:pt x="136929" y="29501"/>
                  </a:lnTo>
                  <a:lnTo>
                    <a:pt x="145235" y="42555"/>
                  </a:lnTo>
                  <a:lnTo>
                    <a:pt x="151157" y="57522"/>
                  </a:lnTo>
                  <a:lnTo>
                    <a:pt x="154694" y="73883"/>
                  </a:lnTo>
                  <a:lnTo>
                    <a:pt x="154694" y="90678"/>
                  </a:lnTo>
                  <a:lnTo>
                    <a:pt x="151649" y="106430"/>
                  </a:lnTo>
                  <a:lnTo>
                    <a:pt x="145976" y="121484"/>
                  </a:lnTo>
                  <a:lnTo>
                    <a:pt x="137751" y="134625"/>
                  </a:lnTo>
                  <a:lnTo>
                    <a:pt x="127471" y="145938"/>
                  </a:lnTo>
                  <a:lnTo>
                    <a:pt x="115299" y="154988"/>
                  </a:lnTo>
                  <a:lnTo>
                    <a:pt x="100990" y="161341"/>
                  </a:lnTo>
                  <a:lnTo>
                    <a:pt x="85858" y="164996"/>
                  </a:lnTo>
                  <a:lnTo>
                    <a:pt x="70232" y="164996"/>
                  </a:lnTo>
                  <a:lnTo>
                    <a:pt x="55018" y="161776"/>
                  </a:lnTo>
                  <a:lnTo>
                    <a:pt x="41120" y="155424"/>
                  </a:lnTo>
                  <a:lnTo>
                    <a:pt x="28701" y="146896"/>
                  </a:lnTo>
                  <a:lnTo>
                    <a:pt x="18256" y="135495"/>
                  </a:lnTo>
                  <a:lnTo>
                    <a:pt x="9621" y="122268"/>
                  </a:lnTo>
                  <a:lnTo>
                    <a:pt x="3536" y="107386"/>
                  </a:lnTo>
                  <a:lnTo>
                    <a:pt x="492" y="91113"/>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9151260" y="1164174"/>
              <a:ext cx="154616" cy="165344"/>
            </a:xfrm>
            <a:custGeom>
              <a:avLst/>
              <a:gdLst/>
              <a:ahLst/>
              <a:cxnLst/>
              <a:rect l="0" t="0" r="0" b="0"/>
              <a:pathLst>
                <a:path w="154616" h="165344">
                  <a:moveTo>
                    <a:pt x="822" y="90503"/>
                  </a:moveTo>
                  <a:lnTo>
                    <a:pt x="3290" y="107908"/>
                  </a:lnTo>
                  <a:lnTo>
                    <a:pt x="9868" y="121831"/>
                  </a:lnTo>
                  <a:lnTo>
                    <a:pt x="18093" y="134885"/>
                  </a:lnTo>
                  <a:lnTo>
                    <a:pt x="27962" y="147068"/>
                  </a:lnTo>
                  <a:lnTo>
                    <a:pt x="41121" y="155770"/>
                  </a:lnTo>
                  <a:lnTo>
                    <a:pt x="55101" y="161862"/>
                  </a:lnTo>
                  <a:lnTo>
                    <a:pt x="70727" y="165343"/>
                  </a:lnTo>
                  <a:lnTo>
                    <a:pt x="85531" y="165343"/>
                  </a:lnTo>
                  <a:lnTo>
                    <a:pt x="100335" y="161862"/>
                  </a:lnTo>
                  <a:lnTo>
                    <a:pt x="115139" y="154030"/>
                  </a:lnTo>
                  <a:lnTo>
                    <a:pt x="126652" y="146198"/>
                  </a:lnTo>
                  <a:lnTo>
                    <a:pt x="137344" y="134015"/>
                  </a:lnTo>
                  <a:lnTo>
                    <a:pt x="146390" y="120961"/>
                  </a:lnTo>
                  <a:lnTo>
                    <a:pt x="152147" y="106167"/>
                  </a:lnTo>
                  <a:lnTo>
                    <a:pt x="154615" y="90503"/>
                  </a:lnTo>
                  <a:lnTo>
                    <a:pt x="154615" y="73969"/>
                  </a:lnTo>
                  <a:lnTo>
                    <a:pt x="151325" y="57435"/>
                  </a:lnTo>
                  <a:lnTo>
                    <a:pt x="145568" y="42641"/>
                  </a:lnTo>
                  <a:lnTo>
                    <a:pt x="137344" y="29587"/>
                  </a:lnTo>
                  <a:lnTo>
                    <a:pt x="125830" y="17404"/>
                  </a:lnTo>
                  <a:lnTo>
                    <a:pt x="113494" y="9572"/>
                  </a:lnTo>
                  <a:lnTo>
                    <a:pt x="99513" y="3481"/>
                  </a:lnTo>
                  <a:lnTo>
                    <a:pt x="84709" y="0"/>
                  </a:lnTo>
                  <a:lnTo>
                    <a:pt x="68261" y="0"/>
                  </a:lnTo>
                  <a:lnTo>
                    <a:pt x="53457" y="3481"/>
                  </a:lnTo>
                  <a:lnTo>
                    <a:pt x="39476" y="9572"/>
                  </a:lnTo>
                  <a:lnTo>
                    <a:pt x="27139" y="19145"/>
                  </a:lnTo>
                  <a:lnTo>
                    <a:pt x="17270" y="29587"/>
                  </a:lnTo>
                  <a:lnTo>
                    <a:pt x="9047" y="42641"/>
                  </a:lnTo>
                  <a:lnTo>
                    <a:pt x="3290" y="57435"/>
                  </a:lnTo>
                  <a:lnTo>
                    <a:pt x="0" y="73969"/>
                  </a:lnTo>
                  <a:close/>
                </a:path>
              </a:pathLst>
            </a:custGeom>
            <a:solidFill>
              <a:schemeClr val="accent1">
                <a:alpha val="0"/>
              </a:schemeClr>
            </a:solidFill>
            <a:ln w="11303"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8913581" y="1196372"/>
              <a:ext cx="212183" cy="19146"/>
            </a:xfrm>
            <a:custGeom>
              <a:avLst/>
              <a:gdLst/>
              <a:ahLst/>
              <a:cxnLst/>
              <a:rect l="0" t="0" r="0" b="0"/>
              <a:pathLst>
                <a:path w="212183" h="19146">
                  <a:moveTo>
                    <a:pt x="212182" y="16534"/>
                  </a:moveTo>
                  <a:lnTo>
                    <a:pt x="185865" y="19145"/>
                  </a:lnTo>
                  <a:lnTo>
                    <a:pt x="157080" y="19145"/>
                  </a:lnTo>
                  <a:lnTo>
                    <a:pt x="101979" y="17404"/>
                  </a:lnTo>
                  <a:lnTo>
                    <a:pt x="74839" y="15664"/>
                  </a:lnTo>
                  <a:lnTo>
                    <a:pt x="48522" y="12183"/>
                  </a:lnTo>
                  <a:lnTo>
                    <a:pt x="23027" y="6091"/>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8902064" y="1167655"/>
              <a:ext cx="229455" cy="41772"/>
            </a:xfrm>
            <a:custGeom>
              <a:avLst/>
              <a:gdLst/>
              <a:ahLst/>
              <a:cxnLst/>
              <a:rect l="0" t="0" r="0" b="0"/>
              <a:pathLst>
                <a:path w="229455" h="41772">
                  <a:moveTo>
                    <a:pt x="229454" y="41771"/>
                  </a:moveTo>
                  <a:lnTo>
                    <a:pt x="202314" y="39160"/>
                  </a:lnTo>
                  <a:lnTo>
                    <a:pt x="174352" y="35679"/>
                  </a:lnTo>
                  <a:lnTo>
                    <a:pt x="115138" y="26107"/>
                  </a:lnTo>
                  <a:lnTo>
                    <a:pt x="56747" y="13053"/>
                  </a:lnTo>
                  <a:lnTo>
                    <a:pt x="27962" y="6962"/>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8896311" y="1130235"/>
              <a:ext cx="240147" cy="76581"/>
            </a:xfrm>
            <a:custGeom>
              <a:avLst/>
              <a:gdLst/>
              <a:ahLst/>
              <a:cxnLst/>
              <a:rect l="0" t="0" r="0" b="0"/>
              <a:pathLst>
                <a:path w="240147" h="76581">
                  <a:moveTo>
                    <a:pt x="240146" y="76580"/>
                  </a:moveTo>
                  <a:lnTo>
                    <a:pt x="213007" y="68748"/>
                  </a:lnTo>
                  <a:lnTo>
                    <a:pt x="185045" y="59175"/>
                  </a:lnTo>
                  <a:lnTo>
                    <a:pt x="154615" y="50473"/>
                  </a:lnTo>
                  <a:lnTo>
                    <a:pt x="124185" y="40030"/>
                  </a:lnTo>
                  <a:lnTo>
                    <a:pt x="62504" y="2001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8896311" y="1088464"/>
              <a:ext cx="243438" cy="114870"/>
            </a:xfrm>
            <a:custGeom>
              <a:avLst/>
              <a:gdLst/>
              <a:ahLst/>
              <a:cxnLst/>
              <a:rect l="0" t="0" r="0" b="0"/>
              <a:pathLst>
                <a:path w="243438" h="114870">
                  <a:moveTo>
                    <a:pt x="243437" y="114869"/>
                  </a:moveTo>
                  <a:lnTo>
                    <a:pt x="217943" y="101816"/>
                  </a:lnTo>
                  <a:lnTo>
                    <a:pt x="190802" y="87022"/>
                  </a:lnTo>
                  <a:lnTo>
                    <a:pt x="160373" y="73099"/>
                  </a:lnTo>
                  <a:lnTo>
                    <a:pt x="129943" y="57435"/>
                  </a:lnTo>
                  <a:lnTo>
                    <a:pt x="65794" y="28717"/>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8904535" y="1047563"/>
              <a:ext cx="239325" cy="152291"/>
            </a:xfrm>
            <a:custGeom>
              <a:avLst/>
              <a:gdLst/>
              <a:ahLst/>
              <a:cxnLst/>
              <a:rect l="0" t="0" r="0" b="0"/>
              <a:pathLst>
                <a:path w="239325" h="152291">
                  <a:moveTo>
                    <a:pt x="239324" y="152290"/>
                  </a:moveTo>
                  <a:lnTo>
                    <a:pt x="214651" y="134015"/>
                  </a:lnTo>
                  <a:lnTo>
                    <a:pt x="188334" y="114000"/>
                  </a:lnTo>
                  <a:lnTo>
                    <a:pt x="159549" y="94855"/>
                  </a:lnTo>
                  <a:lnTo>
                    <a:pt x="129942" y="75710"/>
                  </a:lnTo>
                  <a:lnTo>
                    <a:pt x="66616" y="35679"/>
                  </a:lnTo>
                  <a:lnTo>
                    <a:pt x="32896" y="16534"/>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8919339" y="1008403"/>
              <a:ext cx="226988" cy="187970"/>
            </a:xfrm>
            <a:custGeom>
              <a:avLst/>
              <a:gdLst/>
              <a:ahLst/>
              <a:cxnLst/>
              <a:rect l="0" t="0" r="0" b="0"/>
              <a:pathLst>
                <a:path w="226988" h="187970">
                  <a:moveTo>
                    <a:pt x="226987" y="187969"/>
                  </a:moveTo>
                  <a:lnTo>
                    <a:pt x="203960" y="163602"/>
                  </a:lnTo>
                  <a:lnTo>
                    <a:pt x="180109" y="140977"/>
                  </a:lnTo>
                  <a:lnTo>
                    <a:pt x="152970" y="115740"/>
                  </a:lnTo>
                  <a:lnTo>
                    <a:pt x="125008" y="92244"/>
                  </a:lnTo>
                  <a:lnTo>
                    <a:pt x="95401" y="67877"/>
                  </a:lnTo>
                  <a:lnTo>
                    <a:pt x="64149" y="44381"/>
                  </a:lnTo>
                  <a:lnTo>
                    <a:pt x="32074" y="2088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8942365" y="974464"/>
              <a:ext cx="207251" cy="215817"/>
            </a:xfrm>
            <a:custGeom>
              <a:avLst/>
              <a:gdLst/>
              <a:ahLst/>
              <a:cxnLst/>
              <a:rect l="0" t="0" r="0" b="0"/>
              <a:pathLst>
                <a:path w="207251" h="215817">
                  <a:moveTo>
                    <a:pt x="207250" y="215816"/>
                  </a:moveTo>
                  <a:lnTo>
                    <a:pt x="186689" y="189710"/>
                  </a:lnTo>
                  <a:lnTo>
                    <a:pt x="165306" y="161862"/>
                  </a:lnTo>
                  <a:lnTo>
                    <a:pt x="140634" y="133145"/>
                  </a:lnTo>
                  <a:lnTo>
                    <a:pt x="115961" y="105298"/>
                  </a:lnTo>
                  <a:lnTo>
                    <a:pt x="87999" y="76580"/>
                  </a:lnTo>
                  <a:lnTo>
                    <a:pt x="60037" y="50473"/>
                  </a:lnTo>
                  <a:lnTo>
                    <a:pt x="29607" y="2436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8973617" y="950098"/>
              <a:ext cx="179289" cy="233222"/>
            </a:xfrm>
            <a:custGeom>
              <a:avLst/>
              <a:gdLst/>
              <a:ahLst/>
              <a:cxnLst/>
              <a:rect l="0" t="0" r="0" b="0"/>
              <a:pathLst>
                <a:path w="179289" h="233222">
                  <a:moveTo>
                    <a:pt x="179288" y="233221"/>
                  </a:moveTo>
                  <a:lnTo>
                    <a:pt x="162839" y="202763"/>
                  </a:lnTo>
                  <a:lnTo>
                    <a:pt x="143102" y="173175"/>
                  </a:lnTo>
                  <a:lnTo>
                    <a:pt x="123363" y="141847"/>
                  </a:lnTo>
                  <a:lnTo>
                    <a:pt x="100336" y="112259"/>
                  </a:lnTo>
                  <a:lnTo>
                    <a:pt x="77308" y="81801"/>
                  </a:lnTo>
                  <a:lnTo>
                    <a:pt x="52635" y="53084"/>
                  </a:lnTo>
                  <a:lnTo>
                    <a:pt x="27140" y="2523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9013094" y="940525"/>
              <a:ext cx="143923" cy="234092"/>
            </a:xfrm>
            <a:custGeom>
              <a:avLst/>
              <a:gdLst/>
              <a:ahLst/>
              <a:cxnLst/>
              <a:rect l="0" t="0" r="0" b="0"/>
              <a:pathLst>
                <a:path w="143923" h="234092">
                  <a:moveTo>
                    <a:pt x="143922" y="234091"/>
                  </a:moveTo>
                  <a:lnTo>
                    <a:pt x="129942" y="201893"/>
                  </a:lnTo>
                  <a:lnTo>
                    <a:pt x="115960" y="169694"/>
                  </a:lnTo>
                  <a:lnTo>
                    <a:pt x="100334" y="138366"/>
                  </a:lnTo>
                  <a:lnTo>
                    <a:pt x="81419" y="107038"/>
                  </a:lnTo>
                  <a:lnTo>
                    <a:pt x="63326" y="77450"/>
                  </a:lnTo>
                  <a:lnTo>
                    <a:pt x="43588" y="49603"/>
                  </a:lnTo>
                  <a:lnTo>
                    <a:pt x="23028" y="24366"/>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9064082" y="948357"/>
              <a:ext cx="96227" cy="215818"/>
            </a:xfrm>
            <a:custGeom>
              <a:avLst/>
              <a:gdLst/>
              <a:ahLst/>
              <a:cxnLst/>
              <a:rect l="0" t="0" r="0" b="0"/>
              <a:pathLst>
                <a:path w="96227" h="215818">
                  <a:moveTo>
                    <a:pt x="96226" y="215817"/>
                  </a:moveTo>
                  <a:lnTo>
                    <a:pt x="88001" y="181878"/>
                  </a:lnTo>
                  <a:lnTo>
                    <a:pt x="77310" y="150550"/>
                  </a:lnTo>
                  <a:lnTo>
                    <a:pt x="67440" y="119221"/>
                  </a:lnTo>
                  <a:lnTo>
                    <a:pt x="55926" y="89634"/>
                  </a:lnTo>
                  <a:lnTo>
                    <a:pt x="43589" y="63527"/>
                  </a:lnTo>
                  <a:lnTo>
                    <a:pt x="29609" y="38290"/>
                  </a:lnTo>
                  <a:lnTo>
                    <a:pt x="15627" y="16535"/>
                  </a:lnTo>
                  <a:lnTo>
                    <a:pt x="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9180867" y="1368677"/>
              <a:ext cx="19741" cy="221908"/>
            </a:xfrm>
            <a:custGeom>
              <a:avLst/>
              <a:gdLst/>
              <a:ahLst/>
              <a:cxnLst/>
              <a:rect l="0" t="0" r="0" b="0"/>
              <a:pathLst>
                <a:path w="19741" h="221908">
                  <a:moveTo>
                    <a:pt x="15627" y="0"/>
                  </a:moveTo>
                  <a:lnTo>
                    <a:pt x="18096" y="27847"/>
                  </a:lnTo>
                  <a:lnTo>
                    <a:pt x="19740" y="56564"/>
                  </a:lnTo>
                  <a:lnTo>
                    <a:pt x="18096" y="114870"/>
                  </a:lnTo>
                  <a:lnTo>
                    <a:pt x="15627" y="144457"/>
                  </a:lnTo>
                  <a:lnTo>
                    <a:pt x="11515" y="171434"/>
                  </a:lnTo>
                  <a:lnTo>
                    <a:pt x="6580" y="198411"/>
                  </a:lnTo>
                  <a:lnTo>
                    <a:pt x="0" y="22190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9152904" y="1362585"/>
              <a:ext cx="41947" cy="240184"/>
            </a:xfrm>
            <a:custGeom>
              <a:avLst/>
              <a:gdLst/>
              <a:ahLst/>
              <a:cxnLst/>
              <a:rect l="0" t="0" r="0" b="0"/>
              <a:pathLst>
                <a:path w="41947" h="240184">
                  <a:moveTo>
                    <a:pt x="41946" y="0"/>
                  </a:moveTo>
                  <a:lnTo>
                    <a:pt x="37833" y="27848"/>
                  </a:lnTo>
                  <a:lnTo>
                    <a:pt x="34543" y="57435"/>
                  </a:lnTo>
                  <a:lnTo>
                    <a:pt x="25496" y="119221"/>
                  </a:lnTo>
                  <a:lnTo>
                    <a:pt x="13982" y="181007"/>
                  </a:lnTo>
                  <a:lnTo>
                    <a:pt x="7403" y="211465"/>
                  </a:lnTo>
                  <a:lnTo>
                    <a:pt x="0" y="240183"/>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9117543" y="1358234"/>
              <a:ext cx="73194" cy="250627"/>
            </a:xfrm>
            <a:custGeom>
              <a:avLst/>
              <a:gdLst/>
              <a:ahLst/>
              <a:cxnLst/>
              <a:rect l="0" t="0" r="0" b="0"/>
              <a:pathLst>
                <a:path w="73194" h="250627">
                  <a:moveTo>
                    <a:pt x="73193" y="0"/>
                  </a:moveTo>
                  <a:lnTo>
                    <a:pt x="65791" y="27847"/>
                  </a:lnTo>
                  <a:lnTo>
                    <a:pt x="57568" y="57435"/>
                  </a:lnTo>
                  <a:lnTo>
                    <a:pt x="48521" y="88763"/>
                  </a:lnTo>
                  <a:lnTo>
                    <a:pt x="39475" y="120091"/>
                  </a:lnTo>
                  <a:lnTo>
                    <a:pt x="19737" y="185359"/>
                  </a:lnTo>
                  <a:lnTo>
                    <a:pt x="0" y="25062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9078887" y="1353013"/>
              <a:ext cx="108562" cy="254107"/>
            </a:xfrm>
            <a:custGeom>
              <a:avLst/>
              <a:gdLst/>
              <a:ahLst/>
              <a:cxnLst/>
              <a:rect l="0" t="0" r="0" b="0"/>
              <a:pathLst>
                <a:path w="108562" h="254107">
                  <a:moveTo>
                    <a:pt x="108561" y="0"/>
                  </a:moveTo>
                  <a:lnTo>
                    <a:pt x="96224" y="27847"/>
                  </a:lnTo>
                  <a:lnTo>
                    <a:pt x="82243" y="56565"/>
                  </a:lnTo>
                  <a:lnTo>
                    <a:pt x="68262" y="87893"/>
                  </a:lnTo>
                  <a:lnTo>
                    <a:pt x="55103" y="119221"/>
                  </a:lnTo>
                  <a:lnTo>
                    <a:pt x="26318" y="186229"/>
                  </a:lnTo>
                  <a:lnTo>
                    <a:pt x="0" y="25410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9038589" y="1349532"/>
              <a:ext cx="145569" cy="250626"/>
            </a:xfrm>
            <a:custGeom>
              <a:avLst/>
              <a:gdLst/>
              <a:ahLst/>
              <a:cxnLst/>
              <a:rect l="0" t="0" r="0" b="0"/>
              <a:pathLst>
                <a:path w="145569" h="250626">
                  <a:moveTo>
                    <a:pt x="145568" y="0"/>
                  </a:moveTo>
                  <a:lnTo>
                    <a:pt x="128297" y="26107"/>
                  </a:lnTo>
                  <a:lnTo>
                    <a:pt x="110204" y="53954"/>
                  </a:lnTo>
                  <a:lnTo>
                    <a:pt x="90466" y="84412"/>
                  </a:lnTo>
                  <a:lnTo>
                    <a:pt x="72373" y="114870"/>
                  </a:lnTo>
                  <a:lnTo>
                    <a:pt x="34542" y="181007"/>
                  </a:lnTo>
                  <a:lnTo>
                    <a:pt x="17270" y="215816"/>
                  </a:lnTo>
                  <a:lnTo>
                    <a:pt x="0" y="250625"/>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9000755" y="1346051"/>
              <a:ext cx="180111" cy="238443"/>
            </a:xfrm>
            <a:custGeom>
              <a:avLst/>
              <a:gdLst/>
              <a:ahLst/>
              <a:cxnLst/>
              <a:rect l="0" t="0" r="0" b="0"/>
              <a:pathLst>
                <a:path w="180111" h="238443">
                  <a:moveTo>
                    <a:pt x="180110" y="0"/>
                  </a:moveTo>
                  <a:lnTo>
                    <a:pt x="157905" y="24366"/>
                  </a:lnTo>
                  <a:lnTo>
                    <a:pt x="135700" y="50473"/>
                  </a:lnTo>
                  <a:lnTo>
                    <a:pt x="112672" y="78320"/>
                  </a:lnTo>
                  <a:lnTo>
                    <a:pt x="88000" y="107908"/>
                  </a:lnTo>
                  <a:lnTo>
                    <a:pt x="65794" y="139236"/>
                  </a:lnTo>
                  <a:lnTo>
                    <a:pt x="42766" y="170564"/>
                  </a:lnTo>
                  <a:lnTo>
                    <a:pt x="20561" y="203633"/>
                  </a:lnTo>
                  <a:lnTo>
                    <a:pt x="0" y="238442"/>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8968684" y="1343440"/>
              <a:ext cx="206426" cy="217558"/>
            </a:xfrm>
            <a:custGeom>
              <a:avLst/>
              <a:gdLst/>
              <a:ahLst/>
              <a:cxnLst/>
              <a:rect l="0" t="0" r="0" b="0"/>
              <a:pathLst>
                <a:path w="206426" h="217558">
                  <a:moveTo>
                    <a:pt x="206425" y="0"/>
                  </a:moveTo>
                  <a:lnTo>
                    <a:pt x="180930" y="21756"/>
                  </a:lnTo>
                  <a:lnTo>
                    <a:pt x="154613" y="44382"/>
                  </a:lnTo>
                  <a:lnTo>
                    <a:pt x="127474" y="69618"/>
                  </a:lnTo>
                  <a:lnTo>
                    <a:pt x="101157" y="95725"/>
                  </a:lnTo>
                  <a:lnTo>
                    <a:pt x="73194" y="125313"/>
                  </a:lnTo>
                  <a:lnTo>
                    <a:pt x="48522" y="154901"/>
                  </a:lnTo>
                  <a:lnTo>
                    <a:pt x="23028" y="186229"/>
                  </a:lnTo>
                  <a:lnTo>
                    <a:pt x="0" y="21755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8947303" y="1339959"/>
              <a:ext cx="222053" cy="187970"/>
            </a:xfrm>
            <a:custGeom>
              <a:avLst/>
              <a:gdLst/>
              <a:ahLst/>
              <a:cxnLst/>
              <a:rect l="0" t="0" r="0" b="0"/>
              <a:pathLst>
                <a:path w="222053" h="187970">
                  <a:moveTo>
                    <a:pt x="222052" y="0"/>
                  </a:moveTo>
                  <a:lnTo>
                    <a:pt x="192445" y="18275"/>
                  </a:lnTo>
                  <a:lnTo>
                    <a:pt x="163661" y="37420"/>
                  </a:lnTo>
                  <a:lnTo>
                    <a:pt x="134054" y="60046"/>
                  </a:lnTo>
                  <a:lnTo>
                    <a:pt x="105269" y="81801"/>
                  </a:lnTo>
                  <a:lnTo>
                    <a:pt x="76485" y="107038"/>
                  </a:lnTo>
                  <a:lnTo>
                    <a:pt x="49345" y="132274"/>
                  </a:lnTo>
                  <a:lnTo>
                    <a:pt x="23850" y="159251"/>
                  </a:lnTo>
                  <a:lnTo>
                    <a:pt x="0" y="18796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8937430" y="1336478"/>
              <a:ext cx="223698" cy="148810"/>
            </a:xfrm>
            <a:custGeom>
              <a:avLst/>
              <a:gdLst/>
              <a:ahLst/>
              <a:cxnLst/>
              <a:rect l="0" t="0" r="0" b="0"/>
              <a:pathLst>
                <a:path w="223698" h="148810">
                  <a:moveTo>
                    <a:pt x="223697" y="0"/>
                  </a:moveTo>
                  <a:lnTo>
                    <a:pt x="193268" y="13053"/>
                  </a:lnTo>
                  <a:lnTo>
                    <a:pt x="162016" y="28718"/>
                  </a:lnTo>
                  <a:lnTo>
                    <a:pt x="130764" y="45252"/>
                  </a:lnTo>
                  <a:lnTo>
                    <a:pt x="101157" y="63527"/>
                  </a:lnTo>
                  <a:lnTo>
                    <a:pt x="74018" y="82672"/>
                  </a:lnTo>
                  <a:lnTo>
                    <a:pt x="46056" y="104427"/>
                  </a:lnTo>
                  <a:lnTo>
                    <a:pt x="22205" y="126183"/>
                  </a:lnTo>
                  <a:lnTo>
                    <a:pt x="0" y="14880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8944834" y="1332997"/>
              <a:ext cx="204784" cy="100947"/>
            </a:xfrm>
            <a:custGeom>
              <a:avLst/>
              <a:gdLst/>
              <a:ahLst/>
              <a:cxnLst/>
              <a:rect l="0" t="0" r="0" b="0"/>
              <a:pathLst>
                <a:path w="204784" h="100947">
                  <a:moveTo>
                    <a:pt x="204783" y="0"/>
                  </a:moveTo>
                  <a:lnTo>
                    <a:pt x="174353" y="8703"/>
                  </a:lnTo>
                  <a:lnTo>
                    <a:pt x="143101" y="19145"/>
                  </a:lnTo>
                  <a:lnTo>
                    <a:pt x="113494" y="29588"/>
                  </a:lnTo>
                  <a:lnTo>
                    <a:pt x="85532" y="41771"/>
                  </a:lnTo>
                  <a:lnTo>
                    <a:pt x="59214" y="54825"/>
                  </a:lnTo>
                  <a:lnTo>
                    <a:pt x="36187" y="69618"/>
                  </a:lnTo>
                  <a:lnTo>
                    <a:pt x="15626" y="83542"/>
                  </a:lnTo>
                  <a:lnTo>
                    <a:pt x="0" y="10094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9326434" y="1292097"/>
              <a:ext cx="212183" cy="20016"/>
            </a:xfrm>
            <a:custGeom>
              <a:avLst/>
              <a:gdLst/>
              <a:ahLst/>
              <a:cxnLst/>
              <a:rect l="0" t="0" r="0" b="0"/>
              <a:pathLst>
                <a:path w="212183" h="20016">
                  <a:moveTo>
                    <a:pt x="0" y="3481"/>
                  </a:moveTo>
                  <a:lnTo>
                    <a:pt x="27139" y="870"/>
                  </a:lnTo>
                  <a:lnTo>
                    <a:pt x="55102" y="0"/>
                  </a:lnTo>
                  <a:lnTo>
                    <a:pt x="110203" y="870"/>
                  </a:lnTo>
                  <a:lnTo>
                    <a:pt x="137343" y="3481"/>
                  </a:lnTo>
                  <a:lnTo>
                    <a:pt x="163660" y="8702"/>
                  </a:lnTo>
                  <a:lnTo>
                    <a:pt x="189155" y="13053"/>
                  </a:lnTo>
                  <a:lnTo>
                    <a:pt x="212182" y="20015"/>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9320679" y="1299059"/>
              <a:ext cx="229454" cy="42642"/>
            </a:xfrm>
            <a:custGeom>
              <a:avLst/>
              <a:gdLst/>
              <a:ahLst/>
              <a:cxnLst/>
              <a:rect l="0" t="0" r="0" b="0"/>
              <a:pathLst>
                <a:path w="229454" h="42642">
                  <a:moveTo>
                    <a:pt x="0" y="0"/>
                  </a:moveTo>
                  <a:lnTo>
                    <a:pt x="26317" y="2610"/>
                  </a:lnTo>
                  <a:lnTo>
                    <a:pt x="55101" y="6091"/>
                  </a:lnTo>
                  <a:lnTo>
                    <a:pt x="113492" y="15664"/>
                  </a:lnTo>
                  <a:lnTo>
                    <a:pt x="172707" y="27847"/>
                  </a:lnTo>
                  <a:lnTo>
                    <a:pt x="201491" y="34809"/>
                  </a:lnTo>
                  <a:lnTo>
                    <a:pt x="229453" y="42641"/>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9315742" y="1301669"/>
              <a:ext cx="239325" cy="75711"/>
            </a:xfrm>
            <a:custGeom>
              <a:avLst/>
              <a:gdLst/>
              <a:ahLst/>
              <a:cxnLst/>
              <a:rect l="0" t="0" r="0" b="0"/>
              <a:pathLst>
                <a:path w="239325" h="75711">
                  <a:moveTo>
                    <a:pt x="0" y="0"/>
                  </a:moveTo>
                  <a:lnTo>
                    <a:pt x="26317" y="8702"/>
                  </a:lnTo>
                  <a:lnTo>
                    <a:pt x="55102" y="16535"/>
                  </a:lnTo>
                  <a:lnTo>
                    <a:pt x="84710" y="26107"/>
                  </a:lnTo>
                  <a:lnTo>
                    <a:pt x="115139" y="35680"/>
                  </a:lnTo>
                  <a:lnTo>
                    <a:pt x="177643" y="56565"/>
                  </a:lnTo>
                  <a:lnTo>
                    <a:pt x="239324" y="7571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9311631" y="1305150"/>
              <a:ext cx="243438" cy="114001"/>
            </a:xfrm>
            <a:custGeom>
              <a:avLst/>
              <a:gdLst/>
              <a:ahLst/>
              <a:cxnLst/>
              <a:rect l="0" t="0" r="0" b="0"/>
              <a:pathLst>
                <a:path w="243438" h="114001">
                  <a:moveTo>
                    <a:pt x="0" y="0"/>
                  </a:moveTo>
                  <a:lnTo>
                    <a:pt x="26317" y="13053"/>
                  </a:lnTo>
                  <a:lnTo>
                    <a:pt x="53457" y="27847"/>
                  </a:lnTo>
                  <a:lnTo>
                    <a:pt x="83065" y="41771"/>
                  </a:lnTo>
                  <a:lnTo>
                    <a:pt x="114316" y="56565"/>
                  </a:lnTo>
                  <a:lnTo>
                    <a:pt x="177643" y="86152"/>
                  </a:lnTo>
                  <a:lnTo>
                    <a:pt x="243437" y="11400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9308340" y="1308631"/>
              <a:ext cx="239326" cy="152290"/>
            </a:xfrm>
            <a:custGeom>
              <a:avLst/>
              <a:gdLst/>
              <a:ahLst/>
              <a:cxnLst/>
              <a:rect l="0" t="0" r="0" b="0"/>
              <a:pathLst>
                <a:path w="239326" h="152290">
                  <a:moveTo>
                    <a:pt x="0" y="0"/>
                  </a:moveTo>
                  <a:lnTo>
                    <a:pt x="24673" y="18275"/>
                  </a:lnTo>
                  <a:lnTo>
                    <a:pt x="50990" y="37420"/>
                  </a:lnTo>
                  <a:lnTo>
                    <a:pt x="79775" y="57435"/>
                  </a:lnTo>
                  <a:lnTo>
                    <a:pt x="109382" y="77450"/>
                  </a:lnTo>
                  <a:lnTo>
                    <a:pt x="172708" y="116610"/>
                  </a:lnTo>
                  <a:lnTo>
                    <a:pt x="205606" y="134885"/>
                  </a:lnTo>
                  <a:lnTo>
                    <a:pt x="239325" y="15228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9305874" y="1312112"/>
              <a:ext cx="226987" cy="188840"/>
            </a:xfrm>
            <a:custGeom>
              <a:avLst/>
              <a:gdLst/>
              <a:ahLst/>
              <a:cxnLst/>
              <a:rect l="0" t="0" r="0" b="0"/>
              <a:pathLst>
                <a:path w="226987" h="188840">
                  <a:moveTo>
                    <a:pt x="0" y="0"/>
                  </a:moveTo>
                  <a:lnTo>
                    <a:pt x="21382" y="23496"/>
                  </a:lnTo>
                  <a:lnTo>
                    <a:pt x="46878" y="46992"/>
                  </a:lnTo>
                  <a:lnTo>
                    <a:pt x="73195" y="71358"/>
                  </a:lnTo>
                  <a:lnTo>
                    <a:pt x="101979" y="96595"/>
                  </a:lnTo>
                  <a:lnTo>
                    <a:pt x="131586" y="120091"/>
                  </a:lnTo>
                  <a:lnTo>
                    <a:pt x="162838" y="144457"/>
                  </a:lnTo>
                  <a:lnTo>
                    <a:pt x="194912" y="167083"/>
                  </a:lnTo>
                  <a:lnTo>
                    <a:pt x="226986" y="188839"/>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9302584" y="1317333"/>
              <a:ext cx="207251" cy="216688"/>
            </a:xfrm>
            <a:custGeom>
              <a:avLst/>
              <a:gdLst/>
              <a:ahLst/>
              <a:cxnLst/>
              <a:rect l="0" t="0" r="0" b="0"/>
              <a:pathLst>
                <a:path w="207251" h="216688">
                  <a:moveTo>
                    <a:pt x="0" y="0"/>
                  </a:moveTo>
                  <a:lnTo>
                    <a:pt x="20561" y="27847"/>
                  </a:lnTo>
                  <a:lnTo>
                    <a:pt x="41944" y="56565"/>
                  </a:lnTo>
                  <a:lnTo>
                    <a:pt x="65794" y="83542"/>
                  </a:lnTo>
                  <a:lnTo>
                    <a:pt x="91289" y="112259"/>
                  </a:lnTo>
                  <a:lnTo>
                    <a:pt x="118429" y="139236"/>
                  </a:lnTo>
                  <a:lnTo>
                    <a:pt x="147214" y="166213"/>
                  </a:lnTo>
                  <a:lnTo>
                    <a:pt x="175999" y="193190"/>
                  </a:lnTo>
                  <a:lnTo>
                    <a:pt x="207250" y="216687"/>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9300116" y="1324295"/>
              <a:ext cx="178464" cy="233222"/>
            </a:xfrm>
            <a:custGeom>
              <a:avLst/>
              <a:gdLst/>
              <a:ahLst/>
              <a:cxnLst/>
              <a:rect l="0" t="0" r="0" b="0"/>
              <a:pathLst>
                <a:path w="178464" h="233222">
                  <a:moveTo>
                    <a:pt x="0" y="0"/>
                  </a:moveTo>
                  <a:lnTo>
                    <a:pt x="15626" y="30458"/>
                  </a:lnTo>
                  <a:lnTo>
                    <a:pt x="34541" y="61786"/>
                  </a:lnTo>
                  <a:lnTo>
                    <a:pt x="55101" y="92244"/>
                  </a:lnTo>
                  <a:lnTo>
                    <a:pt x="78129" y="122702"/>
                  </a:lnTo>
                  <a:lnTo>
                    <a:pt x="100334" y="152290"/>
                  </a:lnTo>
                  <a:lnTo>
                    <a:pt x="125829" y="181007"/>
                  </a:lnTo>
                  <a:lnTo>
                    <a:pt x="151323" y="207984"/>
                  </a:lnTo>
                  <a:lnTo>
                    <a:pt x="178463" y="233221"/>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9295181" y="1333868"/>
              <a:ext cx="142278" cy="233221"/>
            </a:xfrm>
            <a:custGeom>
              <a:avLst/>
              <a:gdLst/>
              <a:ahLst/>
              <a:cxnLst/>
              <a:rect l="0" t="0" r="0" b="0"/>
              <a:pathLst>
                <a:path w="142278" h="233221">
                  <a:moveTo>
                    <a:pt x="0" y="0"/>
                  </a:moveTo>
                  <a:lnTo>
                    <a:pt x="13980" y="32198"/>
                  </a:lnTo>
                  <a:lnTo>
                    <a:pt x="27962" y="63526"/>
                  </a:lnTo>
                  <a:lnTo>
                    <a:pt x="43588" y="95724"/>
                  </a:lnTo>
                  <a:lnTo>
                    <a:pt x="60858" y="127053"/>
                  </a:lnTo>
                  <a:lnTo>
                    <a:pt x="80596" y="157511"/>
                  </a:lnTo>
                  <a:lnTo>
                    <a:pt x="99511" y="184488"/>
                  </a:lnTo>
                  <a:lnTo>
                    <a:pt x="120071" y="211464"/>
                  </a:lnTo>
                  <a:lnTo>
                    <a:pt x="142277" y="23322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9291892" y="1345181"/>
              <a:ext cx="96226" cy="214077"/>
            </a:xfrm>
            <a:custGeom>
              <a:avLst/>
              <a:gdLst/>
              <a:ahLst/>
              <a:cxnLst/>
              <a:rect l="0" t="0" r="0" b="0"/>
              <a:pathLst>
                <a:path w="96226" h="214077">
                  <a:moveTo>
                    <a:pt x="0" y="0"/>
                  </a:moveTo>
                  <a:lnTo>
                    <a:pt x="8224" y="32198"/>
                  </a:lnTo>
                  <a:lnTo>
                    <a:pt x="18093" y="64397"/>
                  </a:lnTo>
                  <a:lnTo>
                    <a:pt x="28785" y="95725"/>
                  </a:lnTo>
                  <a:lnTo>
                    <a:pt x="40300" y="124442"/>
                  </a:lnTo>
                  <a:lnTo>
                    <a:pt x="52636" y="152289"/>
                  </a:lnTo>
                  <a:lnTo>
                    <a:pt x="66617" y="175786"/>
                  </a:lnTo>
                  <a:lnTo>
                    <a:pt x="80599" y="197541"/>
                  </a:lnTo>
                  <a:lnTo>
                    <a:pt x="96225" y="214076"/>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9277090" y="930082"/>
              <a:ext cx="19741" cy="221909"/>
            </a:xfrm>
            <a:custGeom>
              <a:avLst/>
              <a:gdLst/>
              <a:ahLst/>
              <a:cxnLst/>
              <a:rect l="0" t="0" r="0" b="0"/>
              <a:pathLst>
                <a:path w="19741" h="221909">
                  <a:moveTo>
                    <a:pt x="3290" y="221908"/>
                  </a:moveTo>
                  <a:lnTo>
                    <a:pt x="823" y="194061"/>
                  </a:lnTo>
                  <a:lnTo>
                    <a:pt x="0" y="165344"/>
                  </a:lnTo>
                  <a:lnTo>
                    <a:pt x="823" y="107038"/>
                  </a:lnTo>
                  <a:lnTo>
                    <a:pt x="3290" y="78321"/>
                  </a:lnTo>
                  <a:lnTo>
                    <a:pt x="8225" y="50474"/>
                  </a:lnTo>
                  <a:lnTo>
                    <a:pt x="12338" y="24367"/>
                  </a:lnTo>
                  <a:lnTo>
                    <a:pt x="1974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9282845" y="917899"/>
              <a:ext cx="41123" cy="240184"/>
            </a:xfrm>
            <a:custGeom>
              <a:avLst/>
              <a:gdLst/>
              <a:ahLst/>
              <a:cxnLst/>
              <a:rect l="0" t="0" r="0" b="0"/>
              <a:pathLst>
                <a:path w="41123" h="240184">
                  <a:moveTo>
                    <a:pt x="0" y="240183"/>
                  </a:moveTo>
                  <a:lnTo>
                    <a:pt x="3290" y="212336"/>
                  </a:lnTo>
                  <a:lnTo>
                    <a:pt x="6579" y="182748"/>
                  </a:lnTo>
                  <a:lnTo>
                    <a:pt x="15626" y="120962"/>
                  </a:lnTo>
                  <a:lnTo>
                    <a:pt x="27140" y="59176"/>
                  </a:lnTo>
                  <a:lnTo>
                    <a:pt x="34541" y="28718"/>
                  </a:lnTo>
                  <a:lnTo>
                    <a:pt x="41122"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9286138" y="913548"/>
              <a:ext cx="73194" cy="250627"/>
            </a:xfrm>
            <a:custGeom>
              <a:avLst/>
              <a:gdLst/>
              <a:ahLst/>
              <a:cxnLst/>
              <a:rect l="0" t="0" r="0" b="0"/>
              <a:pathLst>
                <a:path w="73194" h="250627">
                  <a:moveTo>
                    <a:pt x="0" y="250626"/>
                  </a:moveTo>
                  <a:lnTo>
                    <a:pt x="8224" y="222778"/>
                  </a:lnTo>
                  <a:lnTo>
                    <a:pt x="16448" y="193191"/>
                  </a:lnTo>
                  <a:lnTo>
                    <a:pt x="25494" y="161862"/>
                  </a:lnTo>
                  <a:lnTo>
                    <a:pt x="34540" y="128794"/>
                  </a:lnTo>
                  <a:lnTo>
                    <a:pt x="54278" y="64397"/>
                  </a:lnTo>
                  <a:lnTo>
                    <a:pt x="73193"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9289428" y="913548"/>
              <a:ext cx="109382" cy="254107"/>
            </a:xfrm>
            <a:custGeom>
              <a:avLst/>
              <a:gdLst/>
              <a:ahLst/>
              <a:cxnLst/>
              <a:rect l="0" t="0" r="0" b="0"/>
              <a:pathLst>
                <a:path w="109382" h="254107">
                  <a:moveTo>
                    <a:pt x="0" y="254106"/>
                  </a:moveTo>
                  <a:lnTo>
                    <a:pt x="13158" y="226259"/>
                  </a:lnTo>
                  <a:lnTo>
                    <a:pt x="25494" y="197542"/>
                  </a:lnTo>
                  <a:lnTo>
                    <a:pt x="40298" y="167954"/>
                  </a:lnTo>
                  <a:lnTo>
                    <a:pt x="54279" y="134885"/>
                  </a:lnTo>
                  <a:lnTo>
                    <a:pt x="83063" y="67878"/>
                  </a:lnTo>
                  <a:lnTo>
                    <a:pt x="109381"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9291892" y="920510"/>
              <a:ext cx="146392" cy="250626"/>
            </a:xfrm>
            <a:custGeom>
              <a:avLst/>
              <a:gdLst/>
              <a:ahLst/>
              <a:cxnLst/>
              <a:rect l="0" t="0" r="0" b="0"/>
              <a:pathLst>
                <a:path w="146392" h="250626">
                  <a:moveTo>
                    <a:pt x="0" y="250625"/>
                  </a:moveTo>
                  <a:lnTo>
                    <a:pt x="18093" y="224519"/>
                  </a:lnTo>
                  <a:lnTo>
                    <a:pt x="37009" y="196671"/>
                  </a:lnTo>
                  <a:lnTo>
                    <a:pt x="55102" y="167954"/>
                  </a:lnTo>
                  <a:lnTo>
                    <a:pt x="74840" y="135756"/>
                  </a:lnTo>
                  <a:lnTo>
                    <a:pt x="112672" y="69618"/>
                  </a:lnTo>
                  <a:lnTo>
                    <a:pt x="129120" y="35679"/>
                  </a:lnTo>
                  <a:lnTo>
                    <a:pt x="146391"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9296827" y="936174"/>
              <a:ext cx="179289" cy="238443"/>
            </a:xfrm>
            <a:custGeom>
              <a:avLst/>
              <a:gdLst/>
              <a:ahLst/>
              <a:cxnLst/>
              <a:rect l="0" t="0" r="0" b="0"/>
              <a:pathLst>
                <a:path w="179289" h="238443">
                  <a:moveTo>
                    <a:pt x="0" y="238442"/>
                  </a:moveTo>
                  <a:lnTo>
                    <a:pt x="21383" y="214076"/>
                  </a:lnTo>
                  <a:lnTo>
                    <a:pt x="44411" y="189710"/>
                  </a:lnTo>
                  <a:lnTo>
                    <a:pt x="67439" y="160122"/>
                  </a:lnTo>
                  <a:lnTo>
                    <a:pt x="91289" y="130534"/>
                  </a:lnTo>
                  <a:lnTo>
                    <a:pt x="114317" y="100947"/>
                  </a:lnTo>
                  <a:lnTo>
                    <a:pt x="137344" y="67878"/>
                  </a:lnTo>
                  <a:lnTo>
                    <a:pt x="158728" y="34809"/>
                  </a:lnTo>
                  <a:lnTo>
                    <a:pt x="179288"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9300940" y="959670"/>
              <a:ext cx="207251" cy="217557"/>
            </a:xfrm>
            <a:custGeom>
              <a:avLst/>
              <a:gdLst/>
              <a:ahLst/>
              <a:cxnLst/>
              <a:rect l="0" t="0" r="0" b="0"/>
              <a:pathLst>
                <a:path w="207251" h="217557">
                  <a:moveTo>
                    <a:pt x="0" y="217556"/>
                  </a:moveTo>
                  <a:lnTo>
                    <a:pt x="26318" y="196671"/>
                  </a:lnTo>
                  <a:lnTo>
                    <a:pt x="52635" y="173175"/>
                  </a:lnTo>
                  <a:lnTo>
                    <a:pt x="80597" y="147938"/>
                  </a:lnTo>
                  <a:lnTo>
                    <a:pt x="106914" y="121832"/>
                  </a:lnTo>
                  <a:lnTo>
                    <a:pt x="133232" y="93114"/>
                  </a:lnTo>
                  <a:lnTo>
                    <a:pt x="159550" y="63527"/>
                  </a:lnTo>
                  <a:lnTo>
                    <a:pt x="183400" y="33069"/>
                  </a:lnTo>
                  <a:lnTo>
                    <a:pt x="207250"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9308340" y="993609"/>
              <a:ext cx="222054" cy="187100"/>
            </a:xfrm>
            <a:custGeom>
              <a:avLst/>
              <a:gdLst/>
              <a:ahLst/>
              <a:cxnLst/>
              <a:rect l="0" t="0" r="0" b="0"/>
              <a:pathLst>
                <a:path w="222054" h="187100">
                  <a:moveTo>
                    <a:pt x="0" y="187099"/>
                  </a:moveTo>
                  <a:lnTo>
                    <a:pt x="27963" y="168824"/>
                  </a:lnTo>
                  <a:lnTo>
                    <a:pt x="58391" y="149679"/>
                  </a:lnTo>
                  <a:lnTo>
                    <a:pt x="86354" y="127923"/>
                  </a:lnTo>
                  <a:lnTo>
                    <a:pt x="116784" y="105297"/>
                  </a:lnTo>
                  <a:lnTo>
                    <a:pt x="144745" y="80061"/>
                  </a:lnTo>
                  <a:lnTo>
                    <a:pt x="172708" y="54824"/>
                  </a:lnTo>
                  <a:lnTo>
                    <a:pt x="198202" y="27847"/>
                  </a:lnTo>
                  <a:lnTo>
                    <a:pt x="222053"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9317387" y="1035380"/>
              <a:ext cx="222053" cy="148809"/>
            </a:xfrm>
            <a:custGeom>
              <a:avLst/>
              <a:gdLst/>
              <a:ahLst/>
              <a:cxnLst/>
              <a:rect l="0" t="0" r="0" b="0"/>
              <a:pathLst>
                <a:path w="222053" h="148809">
                  <a:moveTo>
                    <a:pt x="0" y="148808"/>
                  </a:moveTo>
                  <a:lnTo>
                    <a:pt x="29608" y="135755"/>
                  </a:lnTo>
                  <a:lnTo>
                    <a:pt x="60859" y="120091"/>
                  </a:lnTo>
                  <a:lnTo>
                    <a:pt x="91288" y="103557"/>
                  </a:lnTo>
                  <a:lnTo>
                    <a:pt x="120073" y="85282"/>
                  </a:lnTo>
                  <a:lnTo>
                    <a:pt x="148858" y="66137"/>
                  </a:lnTo>
                  <a:lnTo>
                    <a:pt x="175997" y="44381"/>
                  </a:lnTo>
                  <a:lnTo>
                    <a:pt x="199848" y="22625"/>
                  </a:lnTo>
                  <a:lnTo>
                    <a:pt x="222052"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9327258" y="1088464"/>
              <a:ext cx="205603" cy="99207"/>
            </a:xfrm>
            <a:custGeom>
              <a:avLst/>
              <a:gdLst/>
              <a:ahLst/>
              <a:cxnLst/>
              <a:rect l="0" t="0" r="0" b="0"/>
              <a:pathLst>
                <a:path w="205603" h="99207">
                  <a:moveTo>
                    <a:pt x="0" y="99206"/>
                  </a:moveTo>
                  <a:lnTo>
                    <a:pt x="31251" y="91374"/>
                  </a:lnTo>
                  <a:lnTo>
                    <a:pt x="61681" y="80061"/>
                  </a:lnTo>
                  <a:lnTo>
                    <a:pt x="90465" y="70488"/>
                  </a:lnTo>
                  <a:lnTo>
                    <a:pt x="119249" y="57435"/>
                  </a:lnTo>
                  <a:lnTo>
                    <a:pt x="145566" y="44381"/>
                  </a:lnTo>
                  <a:lnTo>
                    <a:pt x="168593" y="31328"/>
                  </a:lnTo>
                  <a:lnTo>
                    <a:pt x="189154" y="15664"/>
                  </a:lnTo>
                  <a:lnTo>
                    <a:pt x="205602" y="0"/>
                  </a:lnTo>
                </a:path>
              </a:pathLst>
            </a:custGeom>
            <a:ln w="11303"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111" name="Picture 110"/>
          <p:cNvPicPr>
            <a:picLocks/>
          </p:cNvPicPr>
          <p:nvPr/>
        </p:nvPicPr>
        <p:blipFill>
          <a:blip r:embed="rId2">
            <a:extLst>
              <a:ext uri="{28A0092B-C50C-407E-A947-70E740481C1C}">
                <a14:useLocalDpi xmlns:a14="http://schemas.microsoft.com/office/drawing/2010/main" val="0"/>
              </a:ext>
            </a:extLst>
          </a:blip>
          <a:stretch>
            <a:fillRect/>
          </a:stretch>
        </p:blipFill>
        <p:spPr>
          <a:xfrm>
            <a:off x="-12700" y="4533900"/>
            <a:ext cx="10209911" cy="4156837"/>
          </a:xfrm>
          <a:prstGeom prst="rect">
            <a:avLst/>
          </a:prstGeom>
          <a:solidFill>
            <a:scrgbClr r="0" g="0" b="0">
              <a:alpha val="0"/>
            </a:scrgbClr>
          </a:solidFill>
        </p:spPr>
      </p:pic>
      <p:sp>
        <p:nvSpPr>
          <p:cNvPr id="112" name="TextBox 111"/>
          <p:cNvSpPr txBox="1"/>
          <p:nvPr/>
        </p:nvSpPr>
        <p:spPr>
          <a:xfrm>
            <a:off x="88900" y="1854200"/>
            <a:ext cx="9033764" cy="1723549"/>
          </a:xfrm>
          <a:prstGeom prst="rect">
            <a:avLst/>
          </a:prstGeom>
          <a:noFill/>
        </p:spPr>
        <p:txBody>
          <a:bodyPr vert="horz" rtlCol="0">
            <a:spAutoFit/>
          </a:bodyPr>
          <a:lstStyle/>
          <a:p>
            <a:r>
              <a:rPr lang="en-US" smtClean="0">
                <a:solidFill>
                  <a:srgbClr val="000000"/>
                </a:solidFill>
                <a:latin typeface="Calibri - 24"/>
              </a:rPr>
              <a:t>All will be able to </a:t>
            </a:r>
            <a:r>
              <a:rPr lang="en-US" b="1" smtClean="0">
                <a:solidFill>
                  <a:srgbClr val="000000"/>
                </a:solidFill>
                <a:latin typeface="Calibri - 24"/>
              </a:rPr>
              <a:t>describe </a:t>
            </a:r>
            <a:r>
              <a:rPr lang="en-US" sz="1600" smtClean="0">
                <a:solidFill>
                  <a:srgbClr val="000000"/>
                </a:solidFill>
                <a:latin typeface="Arial - 22"/>
              </a:rPr>
              <a:t>the long term causes of the Great War</a:t>
            </a:r>
          </a:p>
          <a:p>
            <a:endParaRPr lang="en-GB" sz="1600" smtClean="0">
              <a:solidFill>
                <a:srgbClr val="000000"/>
              </a:solidFill>
              <a:latin typeface="Arial - 22"/>
            </a:endParaRPr>
          </a:p>
          <a:p>
            <a:r>
              <a:rPr lang="en-US" sz="1600" smtClean="0">
                <a:solidFill>
                  <a:srgbClr val="000000"/>
                </a:solidFill>
                <a:latin typeface="Arial - 22"/>
              </a:rPr>
              <a:t>Mo</a:t>
            </a:r>
            <a:r>
              <a:rPr lang="en-US" smtClean="0">
                <a:solidFill>
                  <a:srgbClr val="000000"/>
                </a:solidFill>
                <a:latin typeface="Calibri - 24"/>
              </a:rPr>
              <a:t>st will be able to </a:t>
            </a:r>
            <a:r>
              <a:rPr lang="en-US" b="1" smtClean="0">
                <a:solidFill>
                  <a:srgbClr val="000000"/>
                </a:solidFill>
                <a:latin typeface="Calibri - 24"/>
              </a:rPr>
              <a:t>explain which causes were the most important and how it caused the Great War</a:t>
            </a:r>
          </a:p>
          <a:p>
            <a:endParaRPr lang="en-GB" b="1" smtClean="0">
              <a:solidFill>
                <a:srgbClr val="000000"/>
              </a:solidFill>
              <a:latin typeface="Calibri - 24"/>
            </a:endParaRPr>
          </a:p>
          <a:p>
            <a:r>
              <a:rPr lang="en-US" b="1" smtClean="0">
                <a:solidFill>
                  <a:srgbClr val="000000"/>
                </a:solidFill>
                <a:latin typeface="Calibri - 24"/>
              </a:rPr>
              <a:t>So</a:t>
            </a:r>
            <a:r>
              <a:rPr lang="en-US" smtClean="0">
                <a:solidFill>
                  <a:srgbClr val="000000"/>
                </a:solidFill>
                <a:latin typeface="Calibri - 24"/>
              </a:rPr>
              <a:t>me will be able to </a:t>
            </a:r>
            <a:r>
              <a:rPr lang="en-US" b="1" smtClean="0">
                <a:solidFill>
                  <a:srgbClr val="000000"/>
                </a:solidFill>
                <a:latin typeface="Calibri - 24"/>
              </a:rPr>
              <a:t>analyse</a:t>
            </a:r>
            <a:r>
              <a:rPr lang="en-US" smtClean="0">
                <a:solidFill>
                  <a:srgbClr val="000000"/>
                </a:solidFill>
                <a:latin typeface="Calibri - 24"/>
              </a:rPr>
              <a:t> the causes and select the most important</a:t>
            </a:r>
            <a:endParaRPr lang="en-GB">
              <a:solidFill>
                <a:srgbClr val="000000"/>
              </a:solidFill>
              <a:latin typeface="Calibri - 24"/>
            </a:endParaRPr>
          </a:p>
        </p:txBody>
      </p:sp>
    </p:spTree>
    <p:extLst>
      <p:ext uri="{BB962C8B-B14F-4D97-AF65-F5344CB8AC3E}">
        <p14:creationId xmlns:p14="http://schemas.microsoft.com/office/powerpoint/2010/main" val="304617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70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40278" y="2273300"/>
            <a:ext cx="4289044" cy="1538883"/>
          </a:xfrm>
          <a:prstGeom prst="rect">
            <a:avLst/>
          </a:prstGeom>
          <a:noFill/>
        </p:spPr>
        <p:txBody>
          <a:bodyPr vert="horz" rtlCol="0">
            <a:spAutoFit/>
          </a:bodyPr>
          <a:lstStyle/>
          <a:p>
            <a:endParaRPr lang="en-GB" smtClean="0"/>
          </a:p>
          <a:p>
            <a:endParaRPr lang="en-GB" smtClean="0"/>
          </a:p>
          <a:p>
            <a:endParaRPr lang="en-GB" smtClean="0"/>
          </a:p>
          <a:p>
            <a:r>
              <a:rPr lang="en-US" smtClean="0"/>
              <a:t>Why</a:t>
            </a:r>
            <a:r>
              <a:rPr lang="en-US" sz="2000" b="1" smtClean="0">
                <a:solidFill>
                  <a:srgbClr val="FF0000"/>
                </a:solidFill>
                <a:latin typeface="Arial - 27"/>
              </a:rPr>
              <a:t> do countries go to  war against each other?</a:t>
            </a:r>
            <a:endParaRPr lang="en-GB" sz="2000" b="1">
              <a:solidFill>
                <a:srgbClr val="FF0000"/>
              </a:solidFill>
              <a:latin typeface="Arial - 27"/>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330700" y="1600200"/>
            <a:ext cx="1391666" cy="1719072"/>
          </a:xfrm>
          <a:prstGeom prst="rect">
            <a:avLst/>
          </a:prstGeom>
          <a:solidFill>
            <a:scrgbClr r="0" g="0" b="0">
              <a:alpha val="0"/>
            </a:scrgbClr>
          </a:solidFill>
        </p:spPr>
      </p:pic>
      <p:sp>
        <p:nvSpPr>
          <p:cNvPr id="4" name="Freeform 3"/>
          <p:cNvSpPr/>
          <p:nvPr/>
        </p:nvSpPr>
        <p:spPr>
          <a:xfrm rot="2028600">
            <a:off x="6464300" y="19558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9975800">
            <a:off x="3568700" y="19304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rot="13675200">
            <a:off x="3111500" y="42164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rot="10800000">
            <a:off x="4318000" y="44831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rot="10800000">
            <a:off x="5588000" y="44577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rot="8187000">
            <a:off x="6921500" y="42672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8100" y="139700"/>
            <a:ext cx="4548981" cy="507831"/>
          </a:xfrm>
          <a:prstGeom prst="rect">
            <a:avLst/>
          </a:prstGeom>
          <a:noFill/>
        </p:spPr>
        <p:txBody>
          <a:bodyPr vert="horz" rtlCol="0">
            <a:spAutoFit/>
          </a:bodyPr>
          <a:lstStyle/>
          <a:p>
            <a:r>
              <a:rPr lang="en-GB" sz="2700" smtClean="0">
                <a:solidFill>
                  <a:srgbClr val="000000"/>
                </a:solidFill>
                <a:latin typeface="Arial - 36"/>
              </a:rPr>
              <a:t>Think, Pair and Share</a:t>
            </a:r>
            <a:endParaRPr lang="en-GB" sz="2700">
              <a:solidFill>
                <a:srgbClr val="000000"/>
              </a:solidFill>
              <a:latin typeface="Arial - 36"/>
            </a:endParaRPr>
          </a:p>
        </p:txBody>
      </p:sp>
    </p:spTree>
    <p:extLst>
      <p:ext uri="{BB962C8B-B14F-4D97-AF65-F5344CB8AC3E}">
        <p14:creationId xmlns:p14="http://schemas.microsoft.com/office/powerpoint/2010/main" val="416330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3633978" y="2298700"/>
            <a:ext cx="4339844" cy="1538883"/>
          </a:xfrm>
          <a:prstGeom prst="rect">
            <a:avLst/>
          </a:prstGeom>
          <a:noFill/>
        </p:spPr>
        <p:txBody>
          <a:bodyPr vert="horz" rtlCol="0">
            <a:spAutoFit/>
          </a:bodyPr>
          <a:lstStyle/>
          <a:p>
            <a:endParaRPr lang="en-GB" smtClean="0"/>
          </a:p>
          <a:p>
            <a:endParaRPr lang="en-GB" smtClean="0"/>
          </a:p>
          <a:p>
            <a:endParaRPr lang="en-GB" smtClean="0"/>
          </a:p>
          <a:p>
            <a:r>
              <a:rPr lang="en-US" smtClean="0"/>
              <a:t>Why</a:t>
            </a:r>
            <a:r>
              <a:rPr lang="en-US" sz="2000" b="1" smtClean="0">
                <a:solidFill>
                  <a:srgbClr val="FF0000"/>
                </a:solidFill>
                <a:latin typeface="Arial - 27"/>
              </a:rPr>
              <a:t> do countries go to  war against each other?</a:t>
            </a:r>
            <a:endParaRPr lang="en-GB" sz="2000" b="1">
              <a:solidFill>
                <a:srgbClr val="FF0000"/>
              </a:solidFill>
              <a:latin typeface="Arial - 27"/>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84700" y="1638300"/>
            <a:ext cx="1391666" cy="1719072"/>
          </a:xfrm>
          <a:prstGeom prst="rect">
            <a:avLst/>
          </a:prstGeom>
          <a:solidFill>
            <a:scrgbClr r="0" g="0" b="0">
              <a:alpha val="0"/>
            </a:scrgbClr>
          </a:solidFill>
        </p:spPr>
      </p:pic>
      <p:sp>
        <p:nvSpPr>
          <p:cNvPr id="4" name="Freeform 3"/>
          <p:cNvSpPr/>
          <p:nvPr/>
        </p:nvSpPr>
        <p:spPr>
          <a:xfrm rot="2028600">
            <a:off x="6718300" y="19939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9975800">
            <a:off x="3822700" y="19685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rot="13675200">
            <a:off x="3365500" y="42545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rot="10800000">
            <a:off x="4572000" y="45212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rot="10800000">
            <a:off x="5842000" y="44958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rot="8187000">
            <a:off x="7175500" y="43053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473200" y="927100"/>
            <a:ext cx="1549400" cy="323165"/>
          </a:xfrm>
          <a:prstGeom prst="rect">
            <a:avLst/>
          </a:prstGeom>
          <a:noFill/>
        </p:spPr>
        <p:txBody>
          <a:bodyPr vert="horz" rtlCol="0">
            <a:spAutoFit/>
          </a:bodyPr>
          <a:lstStyle/>
          <a:p>
            <a:r>
              <a:rPr lang="en-GB" sz="1500" b="1" smtClean="0">
                <a:solidFill>
                  <a:srgbClr val="000000"/>
                </a:solidFill>
                <a:latin typeface="Arial - 21"/>
              </a:rPr>
              <a:t>Jealousy</a:t>
            </a:r>
            <a:endParaRPr lang="en-GB" sz="1500" b="1">
              <a:solidFill>
                <a:srgbClr val="000000"/>
              </a:solidFill>
              <a:latin typeface="Arial - 21"/>
            </a:endParaRPr>
          </a:p>
        </p:txBody>
      </p:sp>
      <p:sp>
        <p:nvSpPr>
          <p:cNvPr id="11" name="TextBox 10"/>
          <p:cNvSpPr txBox="1"/>
          <p:nvPr/>
        </p:nvSpPr>
        <p:spPr>
          <a:xfrm>
            <a:off x="7035800" y="1447800"/>
            <a:ext cx="1295400" cy="323165"/>
          </a:xfrm>
          <a:prstGeom prst="rect">
            <a:avLst/>
          </a:prstGeom>
          <a:noFill/>
        </p:spPr>
        <p:txBody>
          <a:bodyPr vert="horz" rtlCol="0">
            <a:spAutoFit/>
          </a:bodyPr>
          <a:lstStyle/>
          <a:p>
            <a:r>
              <a:rPr lang="en-GB" sz="1500" b="1" smtClean="0">
                <a:solidFill>
                  <a:srgbClr val="000000"/>
                </a:solidFill>
                <a:latin typeface="Arial - 20"/>
              </a:rPr>
              <a:t>Rivalry</a:t>
            </a:r>
            <a:endParaRPr lang="en-GB" sz="1500" b="1">
              <a:solidFill>
                <a:srgbClr val="000000"/>
              </a:solidFill>
              <a:latin typeface="Arial - 20"/>
            </a:endParaRPr>
          </a:p>
        </p:txBody>
      </p:sp>
      <p:sp>
        <p:nvSpPr>
          <p:cNvPr id="12" name="TextBox 11"/>
          <p:cNvSpPr txBox="1"/>
          <p:nvPr/>
        </p:nvSpPr>
        <p:spPr>
          <a:xfrm>
            <a:off x="685800" y="5448300"/>
            <a:ext cx="1981200" cy="323165"/>
          </a:xfrm>
          <a:prstGeom prst="rect">
            <a:avLst/>
          </a:prstGeom>
          <a:noFill/>
        </p:spPr>
        <p:txBody>
          <a:bodyPr vert="horz" rtlCol="0">
            <a:spAutoFit/>
          </a:bodyPr>
          <a:lstStyle/>
          <a:p>
            <a:r>
              <a:rPr lang="en-GB" sz="1500" b="1" smtClean="0">
                <a:solidFill>
                  <a:srgbClr val="000000"/>
                </a:solidFill>
                <a:latin typeface="Arial - 21"/>
              </a:rPr>
              <a:t>Competition</a:t>
            </a:r>
            <a:endParaRPr lang="en-GB" sz="1500" b="1">
              <a:solidFill>
                <a:srgbClr val="000000"/>
              </a:solidFill>
              <a:latin typeface="Arial - 21"/>
            </a:endParaRPr>
          </a:p>
        </p:txBody>
      </p:sp>
      <p:sp>
        <p:nvSpPr>
          <p:cNvPr id="13" name="TextBox 12"/>
          <p:cNvSpPr txBox="1"/>
          <p:nvPr/>
        </p:nvSpPr>
        <p:spPr>
          <a:xfrm>
            <a:off x="8102600" y="4089400"/>
            <a:ext cx="965200" cy="323165"/>
          </a:xfrm>
          <a:prstGeom prst="rect">
            <a:avLst/>
          </a:prstGeom>
          <a:noFill/>
        </p:spPr>
        <p:txBody>
          <a:bodyPr vert="horz" rtlCol="0">
            <a:spAutoFit/>
          </a:bodyPr>
          <a:lstStyle/>
          <a:p>
            <a:r>
              <a:rPr lang="en-GB" sz="1500" b="1" smtClean="0">
                <a:solidFill>
                  <a:srgbClr val="000000"/>
                </a:solidFill>
                <a:latin typeface="Arial - 20"/>
              </a:rPr>
              <a:t>Fear</a:t>
            </a:r>
            <a:endParaRPr lang="en-GB" sz="1500" b="1">
              <a:solidFill>
                <a:srgbClr val="000000"/>
              </a:solidFill>
              <a:latin typeface="Arial - 20"/>
            </a:endParaRPr>
          </a:p>
        </p:txBody>
      </p:sp>
      <p:sp>
        <p:nvSpPr>
          <p:cNvPr id="14" name="TextBox 13"/>
          <p:cNvSpPr txBox="1"/>
          <p:nvPr/>
        </p:nvSpPr>
        <p:spPr>
          <a:xfrm>
            <a:off x="1143000" y="2146300"/>
            <a:ext cx="1168400" cy="323165"/>
          </a:xfrm>
          <a:prstGeom prst="rect">
            <a:avLst/>
          </a:prstGeom>
          <a:noFill/>
        </p:spPr>
        <p:txBody>
          <a:bodyPr vert="horz" rtlCol="0">
            <a:spAutoFit/>
          </a:bodyPr>
          <a:lstStyle/>
          <a:p>
            <a:r>
              <a:rPr lang="en-GB" sz="1500" b="1" smtClean="0">
                <a:solidFill>
                  <a:srgbClr val="000000"/>
                </a:solidFill>
                <a:latin typeface="Arial - 21"/>
              </a:rPr>
              <a:t>Anger</a:t>
            </a:r>
            <a:endParaRPr lang="en-GB" sz="1500" b="1">
              <a:solidFill>
                <a:srgbClr val="000000"/>
              </a:solidFill>
              <a:latin typeface="Arial - 21"/>
            </a:endParaRPr>
          </a:p>
        </p:txBody>
      </p:sp>
      <p:sp>
        <p:nvSpPr>
          <p:cNvPr id="15" name="TextBox 14"/>
          <p:cNvSpPr txBox="1"/>
          <p:nvPr/>
        </p:nvSpPr>
        <p:spPr>
          <a:xfrm>
            <a:off x="7454900" y="6057900"/>
            <a:ext cx="1676400" cy="323165"/>
          </a:xfrm>
          <a:prstGeom prst="rect">
            <a:avLst/>
          </a:prstGeom>
          <a:noFill/>
        </p:spPr>
        <p:txBody>
          <a:bodyPr vert="horz" rtlCol="0">
            <a:spAutoFit/>
          </a:bodyPr>
          <a:lstStyle/>
          <a:p>
            <a:r>
              <a:rPr lang="en-GB" sz="1500" b="1" smtClean="0">
                <a:solidFill>
                  <a:srgbClr val="000000"/>
                </a:solidFill>
                <a:latin typeface="Arial - 21"/>
              </a:rPr>
              <a:t>Suspicion</a:t>
            </a:r>
            <a:endParaRPr lang="en-GB" sz="1500" b="1">
              <a:solidFill>
                <a:srgbClr val="000000"/>
              </a:solidFill>
              <a:latin typeface="Arial - 21"/>
            </a:endParaRPr>
          </a:p>
        </p:txBody>
      </p:sp>
      <p:sp>
        <p:nvSpPr>
          <p:cNvPr id="16" name="TextBox 15"/>
          <p:cNvSpPr txBox="1"/>
          <p:nvPr/>
        </p:nvSpPr>
        <p:spPr>
          <a:xfrm>
            <a:off x="8089900" y="2628900"/>
            <a:ext cx="1447800" cy="323165"/>
          </a:xfrm>
          <a:prstGeom prst="rect">
            <a:avLst/>
          </a:prstGeom>
          <a:noFill/>
        </p:spPr>
        <p:txBody>
          <a:bodyPr vert="horz" rtlCol="0">
            <a:spAutoFit/>
          </a:bodyPr>
          <a:lstStyle/>
          <a:p>
            <a:r>
              <a:rPr lang="en-GB" sz="1500" b="1" smtClean="0">
                <a:solidFill>
                  <a:srgbClr val="000000"/>
                </a:solidFill>
                <a:latin typeface="Arial - 21"/>
              </a:rPr>
              <a:t>Mistrust</a:t>
            </a:r>
            <a:endParaRPr lang="en-GB" sz="1500" b="1">
              <a:solidFill>
                <a:srgbClr val="000000"/>
              </a:solidFill>
              <a:latin typeface="Arial - 21"/>
            </a:endParaRPr>
          </a:p>
        </p:txBody>
      </p:sp>
      <p:sp>
        <p:nvSpPr>
          <p:cNvPr id="17" name="TextBox 16"/>
          <p:cNvSpPr txBox="1"/>
          <p:nvPr/>
        </p:nvSpPr>
        <p:spPr>
          <a:xfrm>
            <a:off x="3225800" y="812800"/>
            <a:ext cx="2921000" cy="323165"/>
          </a:xfrm>
          <a:prstGeom prst="rect">
            <a:avLst/>
          </a:prstGeom>
          <a:noFill/>
        </p:spPr>
        <p:txBody>
          <a:bodyPr vert="horz" rtlCol="0">
            <a:spAutoFit/>
          </a:bodyPr>
          <a:lstStyle/>
          <a:p>
            <a:r>
              <a:rPr lang="en-GB" sz="1500" b="1" smtClean="0">
                <a:solidFill>
                  <a:srgbClr val="000000"/>
                </a:solidFill>
                <a:latin typeface="Arial - 21"/>
              </a:rPr>
              <a:t>Broken agreements</a:t>
            </a:r>
            <a:endParaRPr lang="en-GB" sz="1500" b="1">
              <a:solidFill>
                <a:srgbClr val="000000"/>
              </a:solidFill>
              <a:latin typeface="Arial - 21"/>
            </a:endParaRPr>
          </a:p>
        </p:txBody>
      </p:sp>
      <p:sp>
        <p:nvSpPr>
          <p:cNvPr id="18" name="TextBox 17"/>
          <p:cNvSpPr txBox="1"/>
          <p:nvPr/>
        </p:nvSpPr>
        <p:spPr>
          <a:xfrm>
            <a:off x="711200" y="3467100"/>
            <a:ext cx="3124200" cy="323165"/>
          </a:xfrm>
          <a:prstGeom prst="rect">
            <a:avLst/>
          </a:prstGeom>
          <a:noFill/>
        </p:spPr>
        <p:txBody>
          <a:bodyPr vert="horz" rtlCol="0">
            <a:spAutoFit/>
          </a:bodyPr>
          <a:lstStyle/>
          <a:p>
            <a:r>
              <a:rPr lang="en-GB" sz="1500" b="1" smtClean="0">
                <a:solidFill>
                  <a:srgbClr val="000000"/>
                </a:solidFill>
                <a:latin typeface="Arial - 20"/>
              </a:rPr>
              <a:t>Religious differences</a:t>
            </a:r>
            <a:endParaRPr lang="en-GB" sz="1500" b="1">
              <a:solidFill>
                <a:srgbClr val="000000"/>
              </a:solidFill>
              <a:latin typeface="Arial - 20"/>
            </a:endParaRPr>
          </a:p>
        </p:txBody>
      </p:sp>
      <p:sp>
        <p:nvSpPr>
          <p:cNvPr id="19" name="TextBox 18"/>
          <p:cNvSpPr txBox="1"/>
          <p:nvPr/>
        </p:nvSpPr>
        <p:spPr>
          <a:xfrm>
            <a:off x="5905500" y="6769100"/>
            <a:ext cx="2946400" cy="323165"/>
          </a:xfrm>
          <a:prstGeom prst="rect">
            <a:avLst/>
          </a:prstGeom>
          <a:noFill/>
        </p:spPr>
        <p:txBody>
          <a:bodyPr vert="horz" rtlCol="0">
            <a:spAutoFit/>
          </a:bodyPr>
          <a:lstStyle/>
          <a:p>
            <a:r>
              <a:rPr lang="en-GB" sz="1500" b="1" smtClean="0">
                <a:solidFill>
                  <a:srgbClr val="000000"/>
                </a:solidFill>
                <a:latin typeface="Arial - 20"/>
              </a:rPr>
              <a:t>Political differences</a:t>
            </a:r>
            <a:endParaRPr lang="en-GB" sz="1500" b="1">
              <a:solidFill>
                <a:srgbClr val="000000"/>
              </a:solidFill>
              <a:latin typeface="Arial - 20"/>
            </a:endParaRPr>
          </a:p>
        </p:txBody>
      </p:sp>
      <p:sp>
        <p:nvSpPr>
          <p:cNvPr id="20" name="TextBox 19"/>
          <p:cNvSpPr txBox="1"/>
          <p:nvPr/>
        </p:nvSpPr>
        <p:spPr>
          <a:xfrm>
            <a:off x="1219200" y="6731000"/>
            <a:ext cx="4343400" cy="553998"/>
          </a:xfrm>
          <a:prstGeom prst="rect">
            <a:avLst/>
          </a:prstGeom>
          <a:noFill/>
        </p:spPr>
        <p:txBody>
          <a:bodyPr vert="horz" rtlCol="0">
            <a:spAutoFit/>
          </a:bodyPr>
          <a:lstStyle/>
          <a:p>
            <a:r>
              <a:rPr lang="en-GB" sz="1500" b="1" smtClean="0">
                <a:solidFill>
                  <a:srgbClr val="000000"/>
                </a:solidFill>
                <a:latin typeface="Arial - 21"/>
              </a:rPr>
              <a:t>Greed - want something the  </a:t>
            </a:r>
            <a:r>
              <a:rPr lang="en-US" sz="1500" b="1" smtClean="0">
                <a:solidFill>
                  <a:srgbClr val="000000"/>
                </a:solidFill>
                <a:latin typeface="Arial - 21"/>
              </a:rPr>
              <a:t>other has got e.g. land, oil,  people</a:t>
            </a:r>
            <a:endParaRPr lang="en-GB" sz="1500" b="1">
              <a:solidFill>
                <a:srgbClr val="000000"/>
              </a:solidFill>
              <a:latin typeface="Arial - 21"/>
            </a:endParaRPr>
          </a:p>
        </p:txBody>
      </p:sp>
      <p:sp>
        <p:nvSpPr>
          <p:cNvPr id="21" name="TextBox 20"/>
          <p:cNvSpPr txBox="1"/>
          <p:nvPr/>
        </p:nvSpPr>
        <p:spPr>
          <a:xfrm>
            <a:off x="6134100" y="25400"/>
            <a:ext cx="4216400" cy="553998"/>
          </a:xfrm>
          <a:prstGeom prst="rect">
            <a:avLst/>
          </a:prstGeom>
          <a:noFill/>
        </p:spPr>
        <p:txBody>
          <a:bodyPr vert="horz" rtlCol="0">
            <a:spAutoFit/>
          </a:bodyPr>
          <a:lstStyle/>
          <a:p>
            <a:r>
              <a:rPr lang="en-US" sz="1500" b="1" smtClean="0">
                <a:solidFill>
                  <a:srgbClr val="0000FF"/>
                </a:solidFill>
                <a:latin typeface="Arial - 21"/>
              </a:rPr>
              <a:t>How are these factors linked?  Draw onto the board any links  you can see?</a:t>
            </a:r>
            <a:endParaRPr lang="en-GB" sz="1500" b="1">
              <a:solidFill>
                <a:srgbClr val="0000FF"/>
              </a:solidFill>
              <a:latin typeface="Arial - 21"/>
            </a:endParaRPr>
          </a:p>
        </p:txBody>
      </p:sp>
    </p:spTree>
    <p:extLst>
      <p:ext uri="{BB962C8B-B14F-4D97-AF65-F5344CB8AC3E}">
        <p14:creationId xmlns:p14="http://schemas.microsoft.com/office/powerpoint/2010/main" val="239905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0"/>
        </a:solidFill>
        <a:effectLst/>
      </p:bgPr>
    </p:bg>
    <p:spTree>
      <p:nvGrpSpPr>
        <p:cNvPr id="1" name=""/>
        <p:cNvGrpSpPr/>
        <p:nvPr/>
      </p:nvGrpSpPr>
      <p:grpSpPr>
        <a:xfrm>
          <a:off x="0" y="0"/>
          <a:ext cx="0" cy="0"/>
          <a:chOff x="0" y="0"/>
          <a:chExt cx="0" cy="0"/>
        </a:xfrm>
      </p:grpSpPr>
      <p:sp>
        <p:nvSpPr>
          <p:cNvPr id="2" name="TextBox 1"/>
          <p:cNvSpPr txBox="1"/>
          <p:nvPr/>
        </p:nvSpPr>
        <p:spPr>
          <a:xfrm>
            <a:off x="3722878" y="1816100"/>
            <a:ext cx="4339844" cy="1538883"/>
          </a:xfrm>
          <a:prstGeom prst="rect">
            <a:avLst/>
          </a:prstGeom>
          <a:noFill/>
        </p:spPr>
        <p:txBody>
          <a:bodyPr vert="horz" rtlCol="0">
            <a:spAutoFit/>
          </a:bodyPr>
          <a:lstStyle/>
          <a:p>
            <a:endParaRPr lang="en-GB" smtClean="0"/>
          </a:p>
          <a:p>
            <a:endParaRPr lang="en-GB" smtClean="0"/>
          </a:p>
          <a:p>
            <a:endParaRPr lang="en-GB" smtClean="0"/>
          </a:p>
          <a:p>
            <a:r>
              <a:rPr lang="en-US" smtClean="0"/>
              <a:t>Why</a:t>
            </a:r>
            <a:r>
              <a:rPr lang="en-US" sz="2000" b="1" smtClean="0">
                <a:solidFill>
                  <a:srgbClr val="FF0000"/>
                </a:solidFill>
                <a:latin typeface="Arial - 27"/>
              </a:rPr>
              <a:t> do countries go to  war against each other?</a:t>
            </a:r>
            <a:endParaRPr lang="en-GB" sz="2000" b="1">
              <a:solidFill>
                <a:srgbClr val="FF0000"/>
              </a:solidFill>
              <a:latin typeface="Arial - 27"/>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3600" y="1155700"/>
            <a:ext cx="1391666" cy="1719072"/>
          </a:xfrm>
          <a:prstGeom prst="rect">
            <a:avLst/>
          </a:prstGeom>
          <a:solidFill>
            <a:scrgbClr r="0" g="0" b="0">
              <a:alpha val="0"/>
            </a:scrgbClr>
          </a:solidFill>
        </p:spPr>
      </p:pic>
      <p:sp>
        <p:nvSpPr>
          <p:cNvPr id="4" name="Freeform 3"/>
          <p:cNvSpPr/>
          <p:nvPr/>
        </p:nvSpPr>
        <p:spPr>
          <a:xfrm rot="2028600">
            <a:off x="6807200" y="15113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9975800">
            <a:off x="3911600" y="14859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rot="13675200">
            <a:off x="3454400" y="37719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rot="10800000">
            <a:off x="4660900" y="40386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rot="10800000">
            <a:off x="5930900" y="40132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rot="8187000">
            <a:off x="7264400" y="3822700"/>
            <a:ext cx="114301" cy="1536701"/>
          </a:xfrm>
          <a:custGeom>
            <a:avLst/>
            <a:gdLst/>
            <a:ahLst/>
            <a:cxnLst/>
            <a:rect l="0" t="0" r="0" b="0"/>
            <a:pathLst>
              <a:path w="114301" h="1536701">
                <a:moveTo>
                  <a:pt x="114300" y="640080"/>
                </a:moveTo>
                <a:lnTo>
                  <a:pt x="85725" y="640080"/>
                </a:lnTo>
                <a:lnTo>
                  <a:pt x="85725" y="1536700"/>
                </a:lnTo>
                <a:lnTo>
                  <a:pt x="28575" y="1536700"/>
                </a:lnTo>
                <a:lnTo>
                  <a:pt x="28575" y="640080"/>
                </a:lnTo>
                <a:lnTo>
                  <a:pt x="0" y="640080"/>
                </a:lnTo>
                <a:lnTo>
                  <a:pt x="57150" y="0"/>
                </a:lnTo>
                <a:close/>
              </a:path>
            </a:pathLst>
          </a:custGeom>
          <a:solidFill>
            <a:srgbClr val="000000"/>
          </a:solidFill>
          <a:ln w="127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90700" y="1104900"/>
            <a:ext cx="1549400" cy="323165"/>
          </a:xfrm>
          <a:prstGeom prst="rect">
            <a:avLst/>
          </a:prstGeom>
          <a:noFill/>
        </p:spPr>
        <p:txBody>
          <a:bodyPr vert="horz" rtlCol="0">
            <a:spAutoFit/>
          </a:bodyPr>
          <a:lstStyle/>
          <a:p>
            <a:r>
              <a:rPr lang="en-GB" sz="1500" b="1" smtClean="0">
                <a:solidFill>
                  <a:srgbClr val="000000"/>
                </a:solidFill>
                <a:latin typeface="Arial - 21"/>
              </a:rPr>
              <a:t>Jealousy</a:t>
            </a:r>
            <a:endParaRPr lang="en-GB" sz="1500" b="1">
              <a:solidFill>
                <a:srgbClr val="000000"/>
              </a:solidFill>
              <a:latin typeface="Arial - 21"/>
            </a:endParaRPr>
          </a:p>
        </p:txBody>
      </p:sp>
      <p:sp>
        <p:nvSpPr>
          <p:cNvPr id="11" name="TextBox 10"/>
          <p:cNvSpPr txBox="1"/>
          <p:nvPr/>
        </p:nvSpPr>
        <p:spPr>
          <a:xfrm>
            <a:off x="7124700" y="965200"/>
            <a:ext cx="1295400" cy="323165"/>
          </a:xfrm>
          <a:prstGeom prst="rect">
            <a:avLst/>
          </a:prstGeom>
          <a:noFill/>
        </p:spPr>
        <p:txBody>
          <a:bodyPr vert="horz" rtlCol="0">
            <a:spAutoFit/>
          </a:bodyPr>
          <a:lstStyle/>
          <a:p>
            <a:r>
              <a:rPr lang="en-GB" sz="1500" b="1" smtClean="0">
                <a:solidFill>
                  <a:srgbClr val="000000"/>
                </a:solidFill>
                <a:latin typeface="Arial - 20"/>
              </a:rPr>
              <a:t>Rivalry</a:t>
            </a:r>
            <a:endParaRPr lang="en-GB" sz="1500" b="1">
              <a:solidFill>
                <a:srgbClr val="000000"/>
              </a:solidFill>
              <a:latin typeface="Arial - 20"/>
            </a:endParaRPr>
          </a:p>
        </p:txBody>
      </p:sp>
      <p:sp>
        <p:nvSpPr>
          <p:cNvPr id="12" name="TextBox 11"/>
          <p:cNvSpPr txBox="1"/>
          <p:nvPr/>
        </p:nvSpPr>
        <p:spPr>
          <a:xfrm>
            <a:off x="774700" y="4965700"/>
            <a:ext cx="1981200" cy="338554"/>
          </a:xfrm>
          <a:prstGeom prst="rect">
            <a:avLst/>
          </a:prstGeom>
          <a:noFill/>
        </p:spPr>
        <p:txBody>
          <a:bodyPr vert="horz" rtlCol="0">
            <a:spAutoFit/>
          </a:bodyPr>
          <a:lstStyle/>
          <a:p>
            <a:r>
              <a:rPr lang="en-GB" sz="1600" b="1" smtClean="0">
                <a:solidFill>
                  <a:srgbClr val="000000"/>
                </a:solidFill>
                <a:latin typeface="Arial - 21"/>
              </a:rPr>
              <a:t>Competition</a:t>
            </a:r>
            <a:endParaRPr lang="en-GB" sz="1600" b="1">
              <a:solidFill>
                <a:srgbClr val="000000"/>
              </a:solidFill>
              <a:latin typeface="Arial - 21"/>
            </a:endParaRPr>
          </a:p>
        </p:txBody>
      </p:sp>
      <p:sp>
        <p:nvSpPr>
          <p:cNvPr id="13" name="TextBox 12"/>
          <p:cNvSpPr txBox="1"/>
          <p:nvPr/>
        </p:nvSpPr>
        <p:spPr>
          <a:xfrm>
            <a:off x="5626100" y="6045200"/>
            <a:ext cx="939800" cy="323165"/>
          </a:xfrm>
          <a:prstGeom prst="rect">
            <a:avLst/>
          </a:prstGeom>
          <a:noFill/>
        </p:spPr>
        <p:txBody>
          <a:bodyPr vert="horz" rtlCol="0">
            <a:spAutoFit/>
          </a:bodyPr>
          <a:lstStyle/>
          <a:p>
            <a:r>
              <a:rPr lang="en-GB" sz="1500" b="1" smtClean="0">
                <a:solidFill>
                  <a:srgbClr val="000000"/>
                </a:solidFill>
                <a:latin typeface="Times New Roman - 21"/>
              </a:rPr>
              <a:t>Fear</a:t>
            </a:r>
            <a:endParaRPr lang="en-GB" sz="1500" b="1">
              <a:solidFill>
                <a:srgbClr val="000000"/>
              </a:solidFill>
              <a:latin typeface="Times New Roman - 21"/>
            </a:endParaRPr>
          </a:p>
        </p:txBody>
      </p:sp>
      <p:sp>
        <p:nvSpPr>
          <p:cNvPr id="14" name="TextBox 13"/>
          <p:cNvSpPr txBox="1"/>
          <p:nvPr/>
        </p:nvSpPr>
        <p:spPr>
          <a:xfrm>
            <a:off x="3937000" y="5854700"/>
            <a:ext cx="1168400" cy="323165"/>
          </a:xfrm>
          <a:prstGeom prst="rect">
            <a:avLst/>
          </a:prstGeom>
          <a:noFill/>
        </p:spPr>
        <p:txBody>
          <a:bodyPr vert="horz" rtlCol="0">
            <a:spAutoFit/>
          </a:bodyPr>
          <a:lstStyle/>
          <a:p>
            <a:r>
              <a:rPr lang="en-GB" sz="1500" b="1" smtClean="0">
                <a:solidFill>
                  <a:srgbClr val="000000"/>
                </a:solidFill>
                <a:latin typeface="Arial - 21"/>
              </a:rPr>
              <a:t>Anger</a:t>
            </a:r>
            <a:endParaRPr lang="en-GB" sz="1500" b="1">
              <a:solidFill>
                <a:srgbClr val="000000"/>
              </a:solidFill>
              <a:latin typeface="Arial - 21"/>
            </a:endParaRPr>
          </a:p>
        </p:txBody>
      </p:sp>
      <p:sp>
        <p:nvSpPr>
          <p:cNvPr id="15" name="TextBox 14"/>
          <p:cNvSpPr txBox="1"/>
          <p:nvPr/>
        </p:nvSpPr>
        <p:spPr>
          <a:xfrm>
            <a:off x="7543800" y="5575300"/>
            <a:ext cx="1676400" cy="323165"/>
          </a:xfrm>
          <a:prstGeom prst="rect">
            <a:avLst/>
          </a:prstGeom>
          <a:noFill/>
        </p:spPr>
        <p:txBody>
          <a:bodyPr vert="horz" rtlCol="0">
            <a:spAutoFit/>
          </a:bodyPr>
          <a:lstStyle/>
          <a:p>
            <a:r>
              <a:rPr lang="en-GB" sz="1500" b="1" smtClean="0">
                <a:solidFill>
                  <a:srgbClr val="000000"/>
                </a:solidFill>
                <a:latin typeface="Arial - 21"/>
              </a:rPr>
              <a:t>Suspicion</a:t>
            </a:r>
            <a:endParaRPr lang="en-GB" sz="1500" b="1">
              <a:solidFill>
                <a:srgbClr val="000000"/>
              </a:solidFill>
              <a:latin typeface="Arial - 21"/>
            </a:endParaRPr>
          </a:p>
        </p:txBody>
      </p:sp>
      <p:sp>
        <p:nvSpPr>
          <p:cNvPr id="16" name="TextBox 15"/>
          <p:cNvSpPr txBox="1"/>
          <p:nvPr/>
        </p:nvSpPr>
        <p:spPr>
          <a:xfrm>
            <a:off x="8115300" y="3048000"/>
            <a:ext cx="1447800" cy="323165"/>
          </a:xfrm>
          <a:prstGeom prst="rect">
            <a:avLst/>
          </a:prstGeom>
          <a:noFill/>
        </p:spPr>
        <p:txBody>
          <a:bodyPr vert="horz" rtlCol="0">
            <a:spAutoFit/>
          </a:bodyPr>
          <a:lstStyle/>
          <a:p>
            <a:r>
              <a:rPr lang="en-GB" sz="1500" b="1" smtClean="0">
                <a:solidFill>
                  <a:srgbClr val="000000"/>
                </a:solidFill>
                <a:latin typeface="Arial - 21"/>
              </a:rPr>
              <a:t>Mistrust</a:t>
            </a:r>
            <a:endParaRPr lang="en-GB" sz="1500" b="1">
              <a:solidFill>
                <a:srgbClr val="000000"/>
              </a:solidFill>
              <a:latin typeface="Arial - 21"/>
            </a:endParaRPr>
          </a:p>
        </p:txBody>
      </p:sp>
      <p:sp>
        <p:nvSpPr>
          <p:cNvPr id="17" name="TextBox 16"/>
          <p:cNvSpPr txBox="1"/>
          <p:nvPr/>
        </p:nvSpPr>
        <p:spPr>
          <a:xfrm>
            <a:off x="3276600" y="101600"/>
            <a:ext cx="2921000" cy="323165"/>
          </a:xfrm>
          <a:prstGeom prst="rect">
            <a:avLst/>
          </a:prstGeom>
          <a:noFill/>
        </p:spPr>
        <p:txBody>
          <a:bodyPr vert="horz" rtlCol="0">
            <a:spAutoFit/>
          </a:bodyPr>
          <a:lstStyle/>
          <a:p>
            <a:r>
              <a:rPr lang="en-GB" sz="1500" b="1" smtClean="0">
                <a:solidFill>
                  <a:srgbClr val="000000"/>
                </a:solidFill>
                <a:latin typeface="Arial - 21"/>
              </a:rPr>
              <a:t>Broken agreements</a:t>
            </a:r>
            <a:endParaRPr lang="en-GB" sz="1500" b="1">
              <a:solidFill>
                <a:srgbClr val="000000"/>
              </a:solidFill>
              <a:latin typeface="Arial - 21"/>
            </a:endParaRPr>
          </a:p>
        </p:txBody>
      </p:sp>
      <p:sp>
        <p:nvSpPr>
          <p:cNvPr id="18" name="TextBox 17"/>
          <p:cNvSpPr txBox="1"/>
          <p:nvPr/>
        </p:nvSpPr>
        <p:spPr>
          <a:xfrm>
            <a:off x="800100" y="2984500"/>
            <a:ext cx="3124200" cy="323165"/>
          </a:xfrm>
          <a:prstGeom prst="rect">
            <a:avLst/>
          </a:prstGeom>
          <a:noFill/>
        </p:spPr>
        <p:txBody>
          <a:bodyPr vert="horz" rtlCol="0">
            <a:spAutoFit/>
          </a:bodyPr>
          <a:lstStyle/>
          <a:p>
            <a:r>
              <a:rPr lang="en-GB" sz="1500" b="1" smtClean="0">
                <a:solidFill>
                  <a:srgbClr val="000000"/>
                </a:solidFill>
                <a:latin typeface="Arial - 20"/>
              </a:rPr>
              <a:t>Religious differences</a:t>
            </a:r>
            <a:endParaRPr lang="en-GB" sz="1500" b="1">
              <a:solidFill>
                <a:srgbClr val="000000"/>
              </a:solidFill>
              <a:latin typeface="Arial - 20"/>
            </a:endParaRPr>
          </a:p>
        </p:txBody>
      </p:sp>
      <p:sp>
        <p:nvSpPr>
          <p:cNvPr id="19" name="TextBox 18"/>
          <p:cNvSpPr txBox="1"/>
          <p:nvPr/>
        </p:nvSpPr>
        <p:spPr>
          <a:xfrm>
            <a:off x="6819900" y="6591300"/>
            <a:ext cx="2946400" cy="323165"/>
          </a:xfrm>
          <a:prstGeom prst="rect">
            <a:avLst/>
          </a:prstGeom>
          <a:noFill/>
        </p:spPr>
        <p:txBody>
          <a:bodyPr vert="horz" rtlCol="0">
            <a:spAutoFit/>
          </a:bodyPr>
          <a:lstStyle/>
          <a:p>
            <a:r>
              <a:rPr lang="en-GB" sz="1500" b="1" smtClean="0">
                <a:solidFill>
                  <a:srgbClr val="000000"/>
                </a:solidFill>
                <a:latin typeface="Arial - 20"/>
              </a:rPr>
              <a:t>Political differences</a:t>
            </a:r>
            <a:endParaRPr lang="en-GB" sz="1500" b="1">
              <a:solidFill>
                <a:srgbClr val="000000"/>
              </a:solidFill>
              <a:latin typeface="Arial - 20"/>
            </a:endParaRPr>
          </a:p>
        </p:txBody>
      </p:sp>
      <p:sp>
        <p:nvSpPr>
          <p:cNvPr id="20" name="TextBox 19"/>
          <p:cNvSpPr txBox="1"/>
          <p:nvPr/>
        </p:nvSpPr>
        <p:spPr>
          <a:xfrm>
            <a:off x="457200" y="6438900"/>
            <a:ext cx="4343400" cy="553998"/>
          </a:xfrm>
          <a:prstGeom prst="rect">
            <a:avLst/>
          </a:prstGeom>
          <a:noFill/>
        </p:spPr>
        <p:txBody>
          <a:bodyPr vert="horz" rtlCol="0">
            <a:spAutoFit/>
          </a:bodyPr>
          <a:lstStyle/>
          <a:p>
            <a:r>
              <a:rPr lang="en-GB" sz="1500" b="1" smtClean="0">
                <a:solidFill>
                  <a:srgbClr val="000000"/>
                </a:solidFill>
                <a:latin typeface="Arial - 21"/>
              </a:rPr>
              <a:t>Greed - want something the  </a:t>
            </a:r>
            <a:r>
              <a:rPr lang="en-US" sz="1500" b="1" smtClean="0">
                <a:solidFill>
                  <a:srgbClr val="000000"/>
                </a:solidFill>
                <a:latin typeface="Arial - 21"/>
              </a:rPr>
              <a:t>other has got e.g. land, oil,  people</a:t>
            </a:r>
            <a:endParaRPr lang="en-GB" sz="1500" b="1">
              <a:solidFill>
                <a:srgbClr val="000000"/>
              </a:solidFill>
              <a:latin typeface="Arial - 21"/>
            </a:endParaRPr>
          </a:p>
        </p:txBody>
      </p:sp>
      <p:sp>
        <p:nvSpPr>
          <p:cNvPr id="21" name="Freeform 20"/>
          <p:cNvSpPr/>
          <p:nvPr/>
        </p:nvSpPr>
        <p:spPr>
          <a:xfrm>
            <a:off x="7708900" y="1270000"/>
            <a:ext cx="927101" cy="1816101"/>
          </a:xfrm>
          <a:custGeom>
            <a:avLst/>
            <a:gdLst/>
            <a:ahLst/>
            <a:cxnLst/>
            <a:rect l="0" t="0" r="0" b="0"/>
            <a:pathLst>
              <a:path w="927101" h="1816101">
                <a:moveTo>
                  <a:pt x="0" y="0"/>
                </a:moveTo>
                <a:lnTo>
                  <a:pt x="13970" y="6350"/>
                </a:lnTo>
                <a:lnTo>
                  <a:pt x="19050" y="11430"/>
                </a:lnTo>
                <a:lnTo>
                  <a:pt x="29210" y="24130"/>
                </a:lnTo>
                <a:lnTo>
                  <a:pt x="55880" y="71120"/>
                </a:lnTo>
                <a:lnTo>
                  <a:pt x="81280" y="96520"/>
                </a:lnTo>
                <a:lnTo>
                  <a:pt x="104140" y="128270"/>
                </a:lnTo>
                <a:lnTo>
                  <a:pt x="129540" y="163830"/>
                </a:lnTo>
                <a:lnTo>
                  <a:pt x="144780" y="184150"/>
                </a:lnTo>
                <a:lnTo>
                  <a:pt x="170180" y="226060"/>
                </a:lnTo>
                <a:lnTo>
                  <a:pt x="193040" y="264160"/>
                </a:lnTo>
                <a:lnTo>
                  <a:pt x="218440" y="311150"/>
                </a:lnTo>
                <a:lnTo>
                  <a:pt x="243840" y="367030"/>
                </a:lnTo>
                <a:lnTo>
                  <a:pt x="261620" y="411480"/>
                </a:lnTo>
                <a:lnTo>
                  <a:pt x="276860" y="453390"/>
                </a:lnTo>
                <a:lnTo>
                  <a:pt x="302260" y="497840"/>
                </a:lnTo>
                <a:lnTo>
                  <a:pt x="313690" y="520700"/>
                </a:lnTo>
                <a:lnTo>
                  <a:pt x="335280" y="549910"/>
                </a:lnTo>
                <a:lnTo>
                  <a:pt x="356870" y="584200"/>
                </a:lnTo>
                <a:lnTo>
                  <a:pt x="369570" y="615950"/>
                </a:lnTo>
                <a:lnTo>
                  <a:pt x="396240" y="657860"/>
                </a:lnTo>
                <a:lnTo>
                  <a:pt x="421640" y="697230"/>
                </a:lnTo>
                <a:lnTo>
                  <a:pt x="447040" y="749300"/>
                </a:lnTo>
                <a:lnTo>
                  <a:pt x="471170" y="783590"/>
                </a:lnTo>
                <a:lnTo>
                  <a:pt x="478790" y="793750"/>
                </a:lnTo>
                <a:lnTo>
                  <a:pt x="483870" y="802640"/>
                </a:lnTo>
                <a:lnTo>
                  <a:pt x="495300" y="829310"/>
                </a:lnTo>
                <a:lnTo>
                  <a:pt x="521970" y="867410"/>
                </a:lnTo>
                <a:lnTo>
                  <a:pt x="537210" y="890270"/>
                </a:lnTo>
                <a:lnTo>
                  <a:pt x="554990" y="925830"/>
                </a:lnTo>
                <a:lnTo>
                  <a:pt x="581660" y="967740"/>
                </a:lnTo>
                <a:lnTo>
                  <a:pt x="593090" y="990600"/>
                </a:lnTo>
                <a:lnTo>
                  <a:pt x="607060" y="1009650"/>
                </a:lnTo>
                <a:lnTo>
                  <a:pt x="612140" y="1019810"/>
                </a:lnTo>
                <a:lnTo>
                  <a:pt x="622300" y="1054100"/>
                </a:lnTo>
                <a:lnTo>
                  <a:pt x="648970" y="1094740"/>
                </a:lnTo>
                <a:lnTo>
                  <a:pt x="664210" y="1118870"/>
                </a:lnTo>
                <a:lnTo>
                  <a:pt x="688340" y="1168400"/>
                </a:lnTo>
                <a:lnTo>
                  <a:pt x="712470" y="1206500"/>
                </a:lnTo>
                <a:lnTo>
                  <a:pt x="732790" y="1244600"/>
                </a:lnTo>
                <a:lnTo>
                  <a:pt x="745490" y="1268730"/>
                </a:lnTo>
                <a:lnTo>
                  <a:pt x="772160" y="1310640"/>
                </a:lnTo>
                <a:lnTo>
                  <a:pt x="783590" y="1333500"/>
                </a:lnTo>
                <a:lnTo>
                  <a:pt x="810260" y="1374140"/>
                </a:lnTo>
                <a:lnTo>
                  <a:pt x="833120" y="1426210"/>
                </a:lnTo>
                <a:lnTo>
                  <a:pt x="854710" y="1479550"/>
                </a:lnTo>
                <a:lnTo>
                  <a:pt x="871220" y="1524000"/>
                </a:lnTo>
                <a:lnTo>
                  <a:pt x="878840" y="1560830"/>
                </a:lnTo>
                <a:lnTo>
                  <a:pt x="882650" y="1569720"/>
                </a:lnTo>
                <a:lnTo>
                  <a:pt x="882650" y="1578610"/>
                </a:lnTo>
                <a:lnTo>
                  <a:pt x="877570" y="1629410"/>
                </a:lnTo>
                <a:lnTo>
                  <a:pt x="876300" y="1681480"/>
                </a:lnTo>
                <a:lnTo>
                  <a:pt x="877570" y="1714500"/>
                </a:lnTo>
                <a:lnTo>
                  <a:pt x="896620" y="1778000"/>
                </a:lnTo>
                <a:lnTo>
                  <a:pt x="897890" y="1788160"/>
                </a:lnTo>
                <a:lnTo>
                  <a:pt x="927100" y="18161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5" name="Group 24"/>
          <p:cNvGrpSpPr/>
          <p:nvPr/>
        </p:nvGrpSpPr>
        <p:grpSpPr>
          <a:xfrm>
            <a:off x="5078730" y="3340100"/>
            <a:ext cx="3766821" cy="2667001"/>
            <a:chOff x="5078730" y="3340100"/>
            <a:chExt cx="3766821" cy="2667001"/>
          </a:xfrm>
        </p:grpSpPr>
        <p:sp>
          <p:nvSpPr>
            <p:cNvPr id="22" name="Freeform 21"/>
            <p:cNvSpPr/>
            <p:nvPr/>
          </p:nvSpPr>
          <p:spPr>
            <a:xfrm>
              <a:off x="6108700" y="3403600"/>
              <a:ext cx="2373631" cy="2603501"/>
            </a:xfrm>
            <a:custGeom>
              <a:avLst/>
              <a:gdLst/>
              <a:ahLst/>
              <a:cxnLst/>
              <a:rect l="0" t="0" r="0" b="0"/>
              <a:pathLst>
                <a:path w="2373631" h="2603501">
                  <a:moveTo>
                    <a:pt x="0" y="2603500"/>
                  </a:moveTo>
                  <a:lnTo>
                    <a:pt x="0" y="2583180"/>
                  </a:lnTo>
                  <a:lnTo>
                    <a:pt x="2540" y="2574290"/>
                  </a:lnTo>
                  <a:lnTo>
                    <a:pt x="59690" y="2481580"/>
                  </a:lnTo>
                  <a:lnTo>
                    <a:pt x="87630" y="2434590"/>
                  </a:lnTo>
                  <a:lnTo>
                    <a:pt x="152400" y="2363470"/>
                  </a:lnTo>
                  <a:lnTo>
                    <a:pt x="212090" y="2288540"/>
                  </a:lnTo>
                  <a:lnTo>
                    <a:pt x="267970" y="2212340"/>
                  </a:lnTo>
                  <a:lnTo>
                    <a:pt x="323850" y="2136140"/>
                  </a:lnTo>
                  <a:lnTo>
                    <a:pt x="372110" y="2056130"/>
                  </a:lnTo>
                  <a:lnTo>
                    <a:pt x="400050" y="2010410"/>
                  </a:lnTo>
                  <a:lnTo>
                    <a:pt x="436880" y="1941830"/>
                  </a:lnTo>
                  <a:lnTo>
                    <a:pt x="458470" y="1897380"/>
                  </a:lnTo>
                  <a:lnTo>
                    <a:pt x="469900" y="1864360"/>
                  </a:lnTo>
                  <a:lnTo>
                    <a:pt x="502920" y="1791970"/>
                  </a:lnTo>
                  <a:lnTo>
                    <a:pt x="544830" y="1711960"/>
                  </a:lnTo>
                  <a:lnTo>
                    <a:pt x="574040" y="1664970"/>
                  </a:lnTo>
                  <a:lnTo>
                    <a:pt x="624840" y="1612900"/>
                  </a:lnTo>
                  <a:lnTo>
                    <a:pt x="689610" y="1567180"/>
                  </a:lnTo>
                  <a:lnTo>
                    <a:pt x="762000" y="1521460"/>
                  </a:lnTo>
                  <a:lnTo>
                    <a:pt x="798830" y="1502410"/>
                  </a:lnTo>
                  <a:lnTo>
                    <a:pt x="863600" y="1456690"/>
                  </a:lnTo>
                  <a:lnTo>
                    <a:pt x="900430" y="1432560"/>
                  </a:lnTo>
                  <a:lnTo>
                    <a:pt x="909320" y="1424940"/>
                  </a:lnTo>
                  <a:lnTo>
                    <a:pt x="919480" y="1419860"/>
                  </a:lnTo>
                  <a:lnTo>
                    <a:pt x="942340" y="1414780"/>
                  </a:lnTo>
                  <a:lnTo>
                    <a:pt x="966470" y="1400810"/>
                  </a:lnTo>
                  <a:lnTo>
                    <a:pt x="1037590" y="1350010"/>
                  </a:lnTo>
                  <a:lnTo>
                    <a:pt x="1107440" y="1310640"/>
                  </a:lnTo>
                  <a:lnTo>
                    <a:pt x="1154430" y="1280160"/>
                  </a:lnTo>
                  <a:lnTo>
                    <a:pt x="1174750" y="1264920"/>
                  </a:lnTo>
                  <a:lnTo>
                    <a:pt x="1230630" y="1235710"/>
                  </a:lnTo>
                  <a:lnTo>
                    <a:pt x="1282700" y="1209040"/>
                  </a:lnTo>
                  <a:lnTo>
                    <a:pt x="1320800" y="1178560"/>
                  </a:lnTo>
                  <a:lnTo>
                    <a:pt x="1390650" y="1101090"/>
                  </a:lnTo>
                  <a:lnTo>
                    <a:pt x="1456690" y="1028700"/>
                  </a:lnTo>
                  <a:lnTo>
                    <a:pt x="1478280" y="1003300"/>
                  </a:lnTo>
                  <a:lnTo>
                    <a:pt x="1551940" y="937260"/>
                  </a:lnTo>
                  <a:lnTo>
                    <a:pt x="1624330" y="876300"/>
                  </a:lnTo>
                  <a:lnTo>
                    <a:pt x="1689100" y="821690"/>
                  </a:lnTo>
                  <a:lnTo>
                    <a:pt x="1762760" y="762000"/>
                  </a:lnTo>
                  <a:lnTo>
                    <a:pt x="1835150" y="702310"/>
                  </a:lnTo>
                  <a:lnTo>
                    <a:pt x="1856740" y="689610"/>
                  </a:lnTo>
                  <a:lnTo>
                    <a:pt x="1905000" y="662940"/>
                  </a:lnTo>
                  <a:lnTo>
                    <a:pt x="1977390" y="613410"/>
                  </a:lnTo>
                  <a:lnTo>
                    <a:pt x="2039620" y="561340"/>
                  </a:lnTo>
                  <a:lnTo>
                    <a:pt x="2112010" y="491490"/>
                  </a:lnTo>
                  <a:lnTo>
                    <a:pt x="2228850" y="374650"/>
                  </a:lnTo>
                  <a:lnTo>
                    <a:pt x="2299970" y="313690"/>
                  </a:lnTo>
                  <a:lnTo>
                    <a:pt x="2352040" y="234950"/>
                  </a:lnTo>
                  <a:lnTo>
                    <a:pt x="2366010" y="200660"/>
                  </a:lnTo>
                  <a:lnTo>
                    <a:pt x="2372360" y="171450"/>
                  </a:lnTo>
                  <a:lnTo>
                    <a:pt x="2373630" y="144780"/>
                  </a:lnTo>
                  <a:lnTo>
                    <a:pt x="2363470" y="64770"/>
                  </a:lnTo>
                  <a:lnTo>
                    <a:pt x="2362200" y="38100"/>
                  </a:lnTo>
                  <a:lnTo>
                    <a:pt x="234950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8547100" y="3365500"/>
              <a:ext cx="298451" cy="2273301"/>
            </a:xfrm>
            <a:custGeom>
              <a:avLst/>
              <a:gdLst/>
              <a:ahLst/>
              <a:cxnLst/>
              <a:rect l="0" t="0" r="0" b="0"/>
              <a:pathLst>
                <a:path w="298451" h="2273301">
                  <a:moveTo>
                    <a:pt x="0" y="2273300"/>
                  </a:moveTo>
                  <a:lnTo>
                    <a:pt x="6350" y="2259330"/>
                  </a:lnTo>
                  <a:lnTo>
                    <a:pt x="11430" y="2251710"/>
                  </a:lnTo>
                  <a:lnTo>
                    <a:pt x="17780" y="2241550"/>
                  </a:lnTo>
                  <a:lnTo>
                    <a:pt x="24130" y="2231390"/>
                  </a:lnTo>
                  <a:lnTo>
                    <a:pt x="31750" y="2208530"/>
                  </a:lnTo>
                  <a:lnTo>
                    <a:pt x="34290" y="2195830"/>
                  </a:lnTo>
                  <a:lnTo>
                    <a:pt x="38100" y="2183130"/>
                  </a:lnTo>
                  <a:lnTo>
                    <a:pt x="44450" y="2171700"/>
                  </a:lnTo>
                  <a:lnTo>
                    <a:pt x="50800" y="2159000"/>
                  </a:lnTo>
                  <a:lnTo>
                    <a:pt x="60960" y="2137410"/>
                  </a:lnTo>
                  <a:lnTo>
                    <a:pt x="66040" y="2127250"/>
                  </a:lnTo>
                  <a:lnTo>
                    <a:pt x="76200" y="2105660"/>
                  </a:lnTo>
                  <a:lnTo>
                    <a:pt x="83820" y="2082800"/>
                  </a:lnTo>
                  <a:lnTo>
                    <a:pt x="92710" y="2063750"/>
                  </a:lnTo>
                  <a:lnTo>
                    <a:pt x="97790" y="2045970"/>
                  </a:lnTo>
                  <a:lnTo>
                    <a:pt x="101600" y="2028190"/>
                  </a:lnTo>
                  <a:lnTo>
                    <a:pt x="109220" y="2001520"/>
                  </a:lnTo>
                  <a:lnTo>
                    <a:pt x="118110" y="1931670"/>
                  </a:lnTo>
                  <a:lnTo>
                    <a:pt x="123190" y="1912620"/>
                  </a:lnTo>
                  <a:lnTo>
                    <a:pt x="127000" y="1852930"/>
                  </a:lnTo>
                  <a:lnTo>
                    <a:pt x="125730" y="1802130"/>
                  </a:lnTo>
                  <a:lnTo>
                    <a:pt x="116840" y="1742440"/>
                  </a:lnTo>
                  <a:lnTo>
                    <a:pt x="113030" y="1673860"/>
                  </a:lnTo>
                  <a:lnTo>
                    <a:pt x="104140" y="1609090"/>
                  </a:lnTo>
                  <a:lnTo>
                    <a:pt x="101600" y="1548130"/>
                  </a:lnTo>
                  <a:lnTo>
                    <a:pt x="101600" y="1488440"/>
                  </a:lnTo>
                  <a:lnTo>
                    <a:pt x="100330" y="1432560"/>
                  </a:lnTo>
                  <a:lnTo>
                    <a:pt x="91440" y="1393190"/>
                  </a:lnTo>
                  <a:lnTo>
                    <a:pt x="88900" y="1371600"/>
                  </a:lnTo>
                  <a:lnTo>
                    <a:pt x="80010" y="1342390"/>
                  </a:lnTo>
                  <a:lnTo>
                    <a:pt x="76200" y="1282700"/>
                  </a:lnTo>
                  <a:lnTo>
                    <a:pt x="76200" y="1212850"/>
                  </a:lnTo>
                  <a:lnTo>
                    <a:pt x="76200" y="868680"/>
                  </a:lnTo>
                  <a:lnTo>
                    <a:pt x="82550" y="829310"/>
                  </a:lnTo>
                  <a:lnTo>
                    <a:pt x="90170" y="805180"/>
                  </a:lnTo>
                  <a:lnTo>
                    <a:pt x="96520" y="786130"/>
                  </a:lnTo>
                  <a:lnTo>
                    <a:pt x="100330" y="741680"/>
                  </a:lnTo>
                  <a:lnTo>
                    <a:pt x="102870" y="681990"/>
                  </a:lnTo>
                  <a:lnTo>
                    <a:pt x="111760" y="646430"/>
                  </a:lnTo>
                  <a:lnTo>
                    <a:pt x="119380" y="622300"/>
                  </a:lnTo>
                  <a:lnTo>
                    <a:pt x="128270" y="580390"/>
                  </a:lnTo>
                  <a:lnTo>
                    <a:pt x="133350" y="568960"/>
                  </a:lnTo>
                  <a:lnTo>
                    <a:pt x="139700" y="557530"/>
                  </a:lnTo>
                  <a:lnTo>
                    <a:pt x="144780" y="546100"/>
                  </a:lnTo>
                  <a:lnTo>
                    <a:pt x="154940" y="527050"/>
                  </a:lnTo>
                  <a:lnTo>
                    <a:pt x="161290" y="516890"/>
                  </a:lnTo>
                  <a:lnTo>
                    <a:pt x="168910" y="505460"/>
                  </a:lnTo>
                  <a:lnTo>
                    <a:pt x="175260" y="492760"/>
                  </a:lnTo>
                  <a:lnTo>
                    <a:pt x="184150" y="472440"/>
                  </a:lnTo>
                  <a:lnTo>
                    <a:pt x="187960" y="441960"/>
                  </a:lnTo>
                  <a:lnTo>
                    <a:pt x="189230" y="429260"/>
                  </a:lnTo>
                  <a:lnTo>
                    <a:pt x="193040" y="419100"/>
                  </a:lnTo>
                  <a:lnTo>
                    <a:pt x="196850" y="408940"/>
                  </a:lnTo>
                  <a:lnTo>
                    <a:pt x="203200" y="400050"/>
                  </a:lnTo>
                  <a:lnTo>
                    <a:pt x="209550" y="389890"/>
                  </a:lnTo>
                  <a:lnTo>
                    <a:pt x="214630" y="378460"/>
                  </a:lnTo>
                  <a:lnTo>
                    <a:pt x="224790" y="351790"/>
                  </a:lnTo>
                  <a:lnTo>
                    <a:pt x="238760" y="316230"/>
                  </a:lnTo>
                  <a:lnTo>
                    <a:pt x="245110" y="299720"/>
                  </a:lnTo>
                  <a:lnTo>
                    <a:pt x="251460" y="284480"/>
                  </a:lnTo>
                  <a:lnTo>
                    <a:pt x="256540" y="270510"/>
                  </a:lnTo>
                  <a:lnTo>
                    <a:pt x="261620" y="255270"/>
                  </a:lnTo>
                  <a:lnTo>
                    <a:pt x="270510" y="222250"/>
                  </a:lnTo>
                  <a:lnTo>
                    <a:pt x="279400" y="176530"/>
                  </a:lnTo>
                  <a:lnTo>
                    <a:pt x="287020" y="147320"/>
                  </a:lnTo>
                  <a:lnTo>
                    <a:pt x="294640" y="104140"/>
                  </a:lnTo>
                  <a:lnTo>
                    <a:pt x="298450" y="95250"/>
                  </a:lnTo>
                  <a:lnTo>
                    <a:pt x="297180" y="86360"/>
                  </a:lnTo>
                  <a:lnTo>
                    <a:pt x="294640" y="77470"/>
                  </a:lnTo>
                  <a:lnTo>
                    <a:pt x="289560" y="68580"/>
                  </a:lnTo>
                  <a:lnTo>
                    <a:pt x="283210" y="60960"/>
                  </a:lnTo>
                  <a:lnTo>
                    <a:pt x="276860" y="54610"/>
                  </a:lnTo>
                  <a:lnTo>
                    <a:pt x="269240" y="49530"/>
                  </a:lnTo>
                  <a:lnTo>
                    <a:pt x="261620" y="43180"/>
                  </a:lnTo>
                  <a:lnTo>
                    <a:pt x="252730" y="35560"/>
                  </a:lnTo>
                  <a:lnTo>
                    <a:pt x="245110" y="27940"/>
                  </a:lnTo>
                  <a:lnTo>
                    <a:pt x="236220" y="21590"/>
                  </a:lnTo>
                  <a:lnTo>
                    <a:pt x="228600" y="15240"/>
                  </a:lnTo>
                  <a:lnTo>
                    <a:pt x="19050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5078730" y="3340100"/>
              <a:ext cx="2973071" cy="2288541"/>
            </a:xfrm>
            <a:custGeom>
              <a:avLst/>
              <a:gdLst/>
              <a:ahLst/>
              <a:cxnLst/>
              <a:rect l="0" t="0" r="0" b="0"/>
              <a:pathLst>
                <a:path w="2973071" h="2288541">
                  <a:moveTo>
                    <a:pt x="0" y="2288540"/>
                  </a:moveTo>
                  <a:lnTo>
                    <a:pt x="39370" y="2256790"/>
                  </a:lnTo>
                  <a:lnTo>
                    <a:pt x="92710" y="2205990"/>
                  </a:lnTo>
                  <a:lnTo>
                    <a:pt x="119380" y="2172970"/>
                  </a:lnTo>
                  <a:lnTo>
                    <a:pt x="196850" y="2103120"/>
                  </a:lnTo>
                  <a:lnTo>
                    <a:pt x="285750" y="2026920"/>
                  </a:lnTo>
                  <a:lnTo>
                    <a:pt x="358140" y="1960880"/>
                  </a:lnTo>
                  <a:lnTo>
                    <a:pt x="443230" y="1887220"/>
                  </a:lnTo>
                  <a:lnTo>
                    <a:pt x="500380" y="1813560"/>
                  </a:lnTo>
                  <a:lnTo>
                    <a:pt x="535940" y="1780540"/>
                  </a:lnTo>
                  <a:lnTo>
                    <a:pt x="548640" y="1771650"/>
                  </a:lnTo>
                  <a:lnTo>
                    <a:pt x="557530" y="1758950"/>
                  </a:lnTo>
                  <a:lnTo>
                    <a:pt x="580390" y="1718310"/>
                  </a:lnTo>
                  <a:lnTo>
                    <a:pt x="656590" y="1643380"/>
                  </a:lnTo>
                  <a:lnTo>
                    <a:pt x="706120" y="1590040"/>
                  </a:lnTo>
                  <a:lnTo>
                    <a:pt x="754380" y="1518920"/>
                  </a:lnTo>
                  <a:lnTo>
                    <a:pt x="806450" y="1450340"/>
                  </a:lnTo>
                  <a:lnTo>
                    <a:pt x="878840" y="1381760"/>
                  </a:lnTo>
                  <a:lnTo>
                    <a:pt x="962660" y="1305560"/>
                  </a:lnTo>
                  <a:lnTo>
                    <a:pt x="1023620" y="1233170"/>
                  </a:lnTo>
                  <a:lnTo>
                    <a:pt x="1065530" y="1172210"/>
                  </a:lnTo>
                  <a:lnTo>
                    <a:pt x="1130300" y="1096010"/>
                  </a:lnTo>
                  <a:lnTo>
                    <a:pt x="1205230" y="1018540"/>
                  </a:lnTo>
                  <a:lnTo>
                    <a:pt x="1257300" y="958850"/>
                  </a:lnTo>
                  <a:lnTo>
                    <a:pt x="1313180" y="894080"/>
                  </a:lnTo>
                  <a:lnTo>
                    <a:pt x="1374140" y="835660"/>
                  </a:lnTo>
                  <a:lnTo>
                    <a:pt x="1443990" y="767080"/>
                  </a:lnTo>
                  <a:lnTo>
                    <a:pt x="1517650" y="701040"/>
                  </a:lnTo>
                  <a:lnTo>
                    <a:pt x="1570990" y="646430"/>
                  </a:lnTo>
                  <a:lnTo>
                    <a:pt x="1663700" y="571500"/>
                  </a:lnTo>
                  <a:lnTo>
                    <a:pt x="1750060" y="496570"/>
                  </a:lnTo>
                  <a:lnTo>
                    <a:pt x="1809750" y="449580"/>
                  </a:lnTo>
                  <a:lnTo>
                    <a:pt x="1845310" y="410210"/>
                  </a:lnTo>
                  <a:lnTo>
                    <a:pt x="1934210" y="350520"/>
                  </a:lnTo>
                  <a:lnTo>
                    <a:pt x="2028190" y="306070"/>
                  </a:lnTo>
                  <a:lnTo>
                    <a:pt x="2086610" y="283210"/>
                  </a:lnTo>
                  <a:lnTo>
                    <a:pt x="2131060" y="269240"/>
                  </a:lnTo>
                  <a:lnTo>
                    <a:pt x="2171700" y="251460"/>
                  </a:lnTo>
                  <a:lnTo>
                    <a:pt x="2209800" y="243840"/>
                  </a:lnTo>
                  <a:lnTo>
                    <a:pt x="2230120" y="242570"/>
                  </a:lnTo>
                  <a:lnTo>
                    <a:pt x="2251710" y="234950"/>
                  </a:lnTo>
                  <a:lnTo>
                    <a:pt x="2263140" y="228600"/>
                  </a:lnTo>
                  <a:lnTo>
                    <a:pt x="2288540" y="220980"/>
                  </a:lnTo>
                  <a:lnTo>
                    <a:pt x="2350770" y="207010"/>
                  </a:lnTo>
                  <a:lnTo>
                    <a:pt x="2388870" y="195580"/>
                  </a:lnTo>
                  <a:lnTo>
                    <a:pt x="2490470" y="190500"/>
                  </a:lnTo>
                  <a:lnTo>
                    <a:pt x="2579370" y="190500"/>
                  </a:lnTo>
                  <a:lnTo>
                    <a:pt x="2788920" y="190500"/>
                  </a:lnTo>
                  <a:lnTo>
                    <a:pt x="2821940" y="184150"/>
                  </a:lnTo>
                  <a:lnTo>
                    <a:pt x="2879090" y="160020"/>
                  </a:lnTo>
                  <a:lnTo>
                    <a:pt x="2905760" y="140970"/>
                  </a:lnTo>
                  <a:lnTo>
                    <a:pt x="2910840" y="132080"/>
                  </a:lnTo>
                  <a:lnTo>
                    <a:pt x="2931160" y="62230"/>
                  </a:lnTo>
                  <a:lnTo>
                    <a:pt x="2934970" y="50800"/>
                  </a:lnTo>
                  <a:lnTo>
                    <a:pt x="297307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8" name="Group 27"/>
          <p:cNvGrpSpPr/>
          <p:nvPr/>
        </p:nvGrpSpPr>
        <p:grpSpPr>
          <a:xfrm>
            <a:off x="2260600" y="1273810"/>
            <a:ext cx="4925062" cy="3679191"/>
            <a:chOff x="2260600" y="1273810"/>
            <a:chExt cx="4925062" cy="3679191"/>
          </a:xfrm>
        </p:grpSpPr>
        <p:sp>
          <p:nvSpPr>
            <p:cNvPr id="26" name="Freeform 25"/>
            <p:cNvSpPr/>
            <p:nvPr/>
          </p:nvSpPr>
          <p:spPr>
            <a:xfrm>
              <a:off x="2260600" y="1460500"/>
              <a:ext cx="368301" cy="3492501"/>
            </a:xfrm>
            <a:custGeom>
              <a:avLst/>
              <a:gdLst/>
              <a:ahLst/>
              <a:cxnLst/>
              <a:rect l="0" t="0" r="0" b="0"/>
              <a:pathLst>
                <a:path w="368301" h="3492501">
                  <a:moveTo>
                    <a:pt x="368300" y="0"/>
                  </a:moveTo>
                  <a:lnTo>
                    <a:pt x="358140" y="21590"/>
                  </a:lnTo>
                  <a:lnTo>
                    <a:pt x="347980" y="53340"/>
                  </a:lnTo>
                  <a:lnTo>
                    <a:pt x="336550" y="121920"/>
                  </a:lnTo>
                  <a:lnTo>
                    <a:pt x="327660" y="217170"/>
                  </a:lnTo>
                  <a:lnTo>
                    <a:pt x="316230" y="279400"/>
                  </a:lnTo>
                  <a:lnTo>
                    <a:pt x="307340" y="377190"/>
                  </a:lnTo>
                  <a:lnTo>
                    <a:pt x="298450" y="463550"/>
                  </a:lnTo>
                  <a:lnTo>
                    <a:pt x="287020" y="518160"/>
                  </a:lnTo>
                  <a:lnTo>
                    <a:pt x="280670" y="543560"/>
                  </a:lnTo>
                  <a:lnTo>
                    <a:pt x="270510" y="635000"/>
                  </a:lnTo>
                  <a:lnTo>
                    <a:pt x="267970" y="726440"/>
                  </a:lnTo>
                  <a:lnTo>
                    <a:pt x="266700" y="822960"/>
                  </a:lnTo>
                  <a:lnTo>
                    <a:pt x="266700" y="929640"/>
                  </a:lnTo>
                  <a:lnTo>
                    <a:pt x="274320" y="996950"/>
                  </a:lnTo>
                  <a:lnTo>
                    <a:pt x="285750" y="1060450"/>
                  </a:lnTo>
                  <a:lnTo>
                    <a:pt x="295910" y="1120140"/>
                  </a:lnTo>
                  <a:lnTo>
                    <a:pt x="302260" y="1216660"/>
                  </a:lnTo>
                  <a:lnTo>
                    <a:pt x="304800" y="1322070"/>
                  </a:lnTo>
                  <a:lnTo>
                    <a:pt x="304800" y="1422400"/>
                  </a:lnTo>
                  <a:lnTo>
                    <a:pt x="304800" y="2161540"/>
                  </a:lnTo>
                  <a:lnTo>
                    <a:pt x="294640" y="2260600"/>
                  </a:lnTo>
                  <a:lnTo>
                    <a:pt x="284480" y="2336800"/>
                  </a:lnTo>
                  <a:lnTo>
                    <a:pt x="280670" y="2430780"/>
                  </a:lnTo>
                  <a:lnTo>
                    <a:pt x="275590" y="2486660"/>
                  </a:lnTo>
                  <a:lnTo>
                    <a:pt x="267970" y="2573020"/>
                  </a:lnTo>
                  <a:lnTo>
                    <a:pt x="266700" y="2675890"/>
                  </a:lnTo>
                  <a:lnTo>
                    <a:pt x="266700" y="2792730"/>
                  </a:lnTo>
                  <a:lnTo>
                    <a:pt x="260350" y="2838450"/>
                  </a:lnTo>
                  <a:lnTo>
                    <a:pt x="248920" y="2874010"/>
                  </a:lnTo>
                  <a:lnTo>
                    <a:pt x="240030" y="2928620"/>
                  </a:lnTo>
                  <a:lnTo>
                    <a:pt x="228600" y="2951480"/>
                  </a:lnTo>
                  <a:lnTo>
                    <a:pt x="217170" y="2974340"/>
                  </a:lnTo>
                  <a:lnTo>
                    <a:pt x="208280" y="2997200"/>
                  </a:lnTo>
                  <a:lnTo>
                    <a:pt x="199390" y="3016250"/>
                  </a:lnTo>
                  <a:lnTo>
                    <a:pt x="190500" y="3041650"/>
                  </a:lnTo>
                  <a:lnTo>
                    <a:pt x="181610" y="3084830"/>
                  </a:lnTo>
                  <a:lnTo>
                    <a:pt x="175260" y="3124200"/>
                  </a:lnTo>
                  <a:lnTo>
                    <a:pt x="163830" y="3162300"/>
                  </a:lnTo>
                  <a:lnTo>
                    <a:pt x="156210" y="3186430"/>
                  </a:lnTo>
                  <a:lnTo>
                    <a:pt x="144780" y="3216910"/>
                  </a:lnTo>
                  <a:lnTo>
                    <a:pt x="137160" y="3261360"/>
                  </a:lnTo>
                  <a:lnTo>
                    <a:pt x="125730" y="3288030"/>
                  </a:lnTo>
                  <a:lnTo>
                    <a:pt x="118110" y="3307080"/>
                  </a:lnTo>
                  <a:lnTo>
                    <a:pt x="110490" y="3329940"/>
                  </a:lnTo>
                  <a:lnTo>
                    <a:pt x="104140" y="3340100"/>
                  </a:lnTo>
                  <a:lnTo>
                    <a:pt x="97790" y="3350260"/>
                  </a:lnTo>
                  <a:lnTo>
                    <a:pt x="90170" y="3359150"/>
                  </a:lnTo>
                  <a:lnTo>
                    <a:pt x="82550" y="3369310"/>
                  </a:lnTo>
                  <a:lnTo>
                    <a:pt x="74930" y="3380740"/>
                  </a:lnTo>
                  <a:lnTo>
                    <a:pt x="67310" y="3393440"/>
                  </a:lnTo>
                  <a:lnTo>
                    <a:pt x="59690" y="3403600"/>
                  </a:lnTo>
                  <a:lnTo>
                    <a:pt x="48260" y="3422650"/>
                  </a:lnTo>
                  <a:lnTo>
                    <a:pt x="41910" y="3432810"/>
                  </a:lnTo>
                  <a:lnTo>
                    <a:pt x="35560" y="3444240"/>
                  </a:lnTo>
                  <a:lnTo>
                    <a:pt x="0" y="34925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2501900" y="1273810"/>
              <a:ext cx="4683762" cy="3564891"/>
            </a:xfrm>
            <a:custGeom>
              <a:avLst/>
              <a:gdLst/>
              <a:ahLst/>
              <a:cxnLst/>
              <a:rect l="0" t="0" r="0" b="0"/>
              <a:pathLst>
                <a:path w="4683762" h="3564891">
                  <a:moveTo>
                    <a:pt x="4683761" y="0"/>
                  </a:moveTo>
                  <a:lnTo>
                    <a:pt x="4679950" y="10160"/>
                  </a:lnTo>
                  <a:lnTo>
                    <a:pt x="4664710" y="24130"/>
                  </a:lnTo>
                  <a:lnTo>
                    <a:pt x="4645660" y="40640"/>
                  </a:lnTo>
                  <a:lnTo>
                    <a:pt x="4552950" y="149860"/>
                  </a:lnTo>
                  <a:lnTo>
                    <a:pt x="4460240" y="254000"/>
                  </a:lnTo>
                  <a:lnTo>
                    <a:pt x="4328160" y="356870"/>
                  </a:lnTo>
                  <a:lnTo>
                    <a:pt x="4196080" y="458470"/>
                  </a:lnTo>
                  <a:lnTo>
                    <a:pt x="4071620" y="556260"/>
                  </a:lnTo>
                  <a:lnTo>
                    <a:pt x="3947160" y="652780"/>
                  </a:lnTo>
                  <a:lnTo>
                    <a:pt x="3839210" y="730250"/>
                  </a:lnTo>
                  <a:lnTo>
                    <a:pt x="3718560" y="820420"/>
                  </a:lnTo>
                  <a:lnTo>
                    <a:pt x="3596640" y="910590"/>
                  </a:lnTo>
                  <a:lnTo>
                    <a:pt x="3477260" y="999490"/>
                  </a:lnTo>
                  <a:lnTo>
                    <a:pt x="3351530" y="1092200"/>
                  </a:lnTo>
                  <a:lnTo>
                    <a:pt x="3257550" y="1163320"/>
                  </a:lnTo>
                  <a:lnTo>
                    <a:pt x="3035300" y="1324610"/>
                  </a:lnTo>
                  <a:lnTo>
                    <a:pt x="2893060" y="1424940"/>
                  </a:lnTo>
                  <a:lnTo>
                    <a:pt x="2759710" y="1516380"/>
                  </a:lnTo>
                  <a:lnTo>
                    <a:pt x="2617470" y="1624330"/>
                  </a:lnTo>
                  <a:lnTo>
                    <a:pt x="2484120" y="1725930"/>
                  </a:lnTo>
                  <a:lnTo>
                    <a:pt x="2345690" y="1830070"/>
                  </a:lnTo>
                  <a:lnTo>
                    <a:pt x="2319020" y="1852930"/>
                  </a:lnTo>
                  <a:lnTo>
                    <a:pt x="2294890" y="1875790"/>
                  </a:lnTo>
                  <a:lnTo>
                    <a:pt x="2159000" y="1974850"/>
                  </a:lnTo>
                  <a:lnTo>
                    <a:pt x="2014220" y="2072640"/>
                  </a:lnTo>
                  <a:lnTo>
                    <a:pt x="1875790" y="2171700"/>
                  </a:lnTo>
                  <a:lnTo>
                    <a:pt x="1746250" y="2272030"/>
                  </a:lnTo>
                  <a:lnTo>
                    <a:pt x="1686560" y="2316480"/>
                  </a:lnTo>
                  <a:lnTo>
                    <a:pt x="1604010" y="2379980"/>
                  </a:lnTo>
                  <a:lnTo>
                    <a:pt x="1512570" y="2440940"/>
                  </a:lnTo>
                  <a:lnTo>
                    <a:pt x="1376680" y="2547620"/>
                  </a:lnTo>
                  <a:lnTo>
                    <a:pt x="1282700" y="2618740"/>
                  </a:lnTo>
                  <a:lnTo>
                    <a:pt x="1256030" y="2635250"/>
                  </a:lnTo>
                  <a:lnTo>
                    <a:pt x="1120140" y="2743200"/>
                  </a:lnTo>
                  <a:lnTo>
                    <a:pt x="976630" y="2853690"/>
                  </a:lnTo>
                  <a:lnTo>
                    <a:pt x="924560" y="2891790"/>
                  </a:lnTo>
                  <a:lnTo>
                    <a:pt x="831850" y="2981960"/>
                  </a:lnTo>
                  <a:lnTo>
                    <a:pt x="759460" y="3086100"/>
                  </a:lnTo>
                  <a:lnTo>
                    <a:pt x="734060" y="3130550"/>
                  </a:lnTo>
                  <a:lnTo>
                    <a:pt x="726440" y="3139440"/>
                  </a:lnTo>
                  <a:lnTo>
                    <a:pt x="721360" y="3149600"/>
                  </a:lnTo>
                  <a:lnTo>
                    <a:pt x="693420" y="3229610"/>
                  </a:lnTo>
                  <a:lnTo>
                    <a:pt x="675640" y="3263900"/>
                  </a:lnTo>
                  <a:lnTo>
                    <a:pt x="661670" y="3281680"/>
                  </a:lnTo>
                  <a:lnTo>
                    <a:pt x="624840" y="3307080"/>
                  </a:lnTo>
                  <a:lnTo>
                    <a:pt x="601980" y="3315970"/>
                  </a:lnTo>
                  <a:lnTo>
                    <a:pt x="572770" y="3324860"/>
                  </a:lnTo>
                  <a:lnTo>
                    <a:pt x="528320" y="3343910"/>
                  </a:lnTo>
                  <a:lnTo>
                    <a:pt x="389890" y="3374390"/>
                  </a:lnTo>
                  <a:lnTo>
                    <a:pt x="247650" y="3416300"/>
                  </a:lnTo>
                  <a:lnTo>
                    <a:pt x="182880" y="3434080"/>
                  </a:lnTo>
                  <a:lnTo>
                    <a:pt x="111760" y="3444240"/>
                  </a:lnTo>
                  <a:lnTo>
                    <a:pt x="27940" y="3472180"/>
                  </a:lnTo>
                  <a:lnTo>
                    <a:pt x="19050" y="3473450"/>
                  </a:lnTo>
                  <a:lnTo>
                    <a:pt x="12700" y="3477260"/>
                  </a:lnTo>
                  <a:lnTo>
                    <a:pt x="8890" y="3482340"/>
                  </a:lnTo>
                  <a:lnTo>
                    <a:pt x="5080" y="3488690"/>
                  </a:lnTo>
                  <a:lnTo>
                    <a:pt x="1270" y="3517900"/>
                  </a:lnTo>
                  <a:lnTo>
                    <a:pt x="0" y="356489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9" name="Freeform 28"/>
          <p:cNvSpPr/>
          <p:nvPr/>
        </p:nvSpPr>
        <p:spPr>
          <a:xfrm>
            <a:off x="1822450" y="5533390"/>
            <a:ext cx="120651" cy="880111"/>
          </a:xfrm>
          <a:custGeom>
            <a:avLst/>
            <a:gdLst/>
            <a:ahLst/>
            <a:cxnLst/>
            <a:rect l="0" t="0" r="0" b="0"/>
            <a:pathLst>
              <a:path w="120651" h="880111">
                <a:moveTo>
                  <a:pt x="107950" y="0"/>
                </a:moveTo>
                <a:lnTo>
                  <a:pt x="107950" y="5080"/>
                </a:lnTo>
                <a:lnTo>
                  <a:pt x="109220" y="17780"/>
                </a:lnTo>
                <a:lnTo>
                  <a:pt x="111760" y="30480"/>
                </a:lnTo>
                <a:lnTo>
                  <a:pt x="114300" y="41910"/>
                </a:lnTo>
                <a:lnTo>
                  <a:pt x="118110" y="63500"/>
                </a:lnTo>
                <a:lnTo>
                  <a:pt x="119380" y="95250"/>
                </a:lnTo>
                <a:lnTo>
                  <a:pt x="120650" y="119380"/>
                </a:lnTo>
                <a:lnTo>
                  <a:pt x="120650" y="143510"/>
                </a:lnTo>
                <a:lnTo>
                  <a:pt x="120650" y="223520"/>
                </a:lnTo>
                <a:lnTo>
                  <a:pt x="120650" y="443230"/>
                </a:lnTo>
                <a:lnTo>
                  <a:pt x="119380" y="453390"/>
                </a:lnTo>
                <a:lnTo>
                  <a:pt x="116840" y="464820"/>
                </a:lnTo>
                <a:lnTo>
                  <a:pt x="114300" y="476250"/>
                </a:lnTo>
                <a:lnTo>
                  <a:pt x="110490" y="496570"/>
                </a:lnTo>
                <a:lnTo>
                  <a:pt x="107950" y="515620"/>
                </a:lnTo>
                <a:lnTo>
                  <a:pt x="105410" y="527050"/>
                </a:lnTo>
                <a:lnTo>
                  <a:pt x="101600" y="539750"/>
                </a:lnTo>
                <a:lnTo>
                  <a:pt x="97790" y="560070"/>
                </a:lnTo>
                <a:lnTo>
                  <a:pt x="95250" y="579120"/>
                </a:lnTo>
                <a:lnTo>
                  <a:pt x="92710" y="590550"/>
                </a:lnTo>
                <a:lnTo>
                  <a:pt x="88900" y="603250"/>
                </a:lnTo>
                <a:lnTo>
                  <a:pt x="85090" y="613410"/>
                </a:lnTo>
                <a:lnTo>
                  <a:pt x="81280" y="623570"/>
                </a:lnTo>
                <a:lnTo>
                  <a:pt x="77470" y="632460"/>
                </a:lnTo>
                <a:lnTo>
                  <a:pt x="72390" y="641350"/>
                </a:lnTo>
                <a:lnTo>
                  <a:pt x="66040" y="650240"/>
                </a:lnTo>
                <a:lnTo>
                  <a:pt x="58420" y="659130"/>
                </a:lnTo>
                <a:lnTo>
                  <a:pt x="53340" y="668020"/>
                </a:lnTo>
                <a:lnTo>
                  <a:pt x="50800" y="676910"/>
                </a:lnTo>
                <a:lnTo>
                  <a:pt x="48260" y="685800"/>
                </a:lnTo>
                <a:lnTo>
                  <a:pt x="45720" y="693420"/>
                </a:lnTo>
                <a:lnTo>
                  <a:pt x="43180" y="702310"/>
                </a:lnTo>
                <a:lnTo>
                  <a:pt x="39370" y="711200"/>
                </a:lnTo>
                <a:lnTo>
                  <a:pt x="35560" y="718820"/>
                </a:lnTo>
                <a:lnTo>
                  <a:pt x="31750" y="727710"/>
                </a:lnTo>
                <a:lnTo>
                  <a:pt x="26670" y="736600"/>
                </a:lnTo>
                <a:lnTo>
                  <a:pt x="24130" y="744220"/>
                </a:lnTo>
                <a:lnTo>
                  <a:pt x="21590" y="762000"/>
                </a:lnTo>
                <a:lnTo>
                  <a:pt x="19050" y="770890"/>
                </a:lnTo>
                <a:lnTo>
                  <a:pt x="16510" y="782320"/>
                </a:lnTo>
                <a:lnTo>
                  <a:pt x="12700" y="793750"/>
                </a:lnTo>
                <a:lnTo>
                  <a:pt x="8890" y="803910"/>
                </a:lnTo>
                <a:lnTo>
                  <a:pt x="5080" y="814070"/>
                </a:lnTo>
                <a:lnTo>
                  <a:pt x="1270" y="822960"/>
                </a:lnTo>
                <a:lnTo>
                  <a:pt x="0" y="831850"/>
                </a:lnTo>
                <a:lnTo>
                  <a:pt x="1270" y="840740"/>
                </a:lnTo>
                <a:lnTo>
                  <a:pt x="6350" y="88011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3" name="Group 32"/>
          <p:cNvGrpSpPr/>
          <p:nvPr/>
        </p:nvGrpSpPr>
        <p:grpSpPr>
          <a:xfrm>
            <a:off x="6223000" y="3352800"/>
            <a:ext cx="3111501" cy="3340101"/>
            <a:chOff x="6223000" y="3352800"/>
            <a:chExt cx="3111501" cy="3340101"/>
          </a:xfrm>
        </p:grpSpPr>
        <p:sp>
          <p:nvSpPr>
            <p:cNvPr id="30" name="Freeform 29"/>
            <p:cNvSpPr/>
            <p:nvPr/>
          </p:nvSpPr>
          <p:spPr>
            <a:xfrm>
              <a:off x="6223000" y="6045200"/>
              <a:ext cx="1193801" cy="584201"/>
            </a:xfrm>
            <a:custGeom>
              <a:avLst/>
              <a:gdLst/>
              <a:ahLst/>
              <a:cxnLst/>
              <a:rect l="0" t="0" r="0" b="0"/>
              <a:pathLst>
                <a:path w="1193801" h="584201">
                  <a:moveTo>
                    <a:pt x="0" y="0"/>
                  </a:moveTo>
                  <a:lnTo>
                    <a:pt x="59690" y="0"/>
                  </a:lnTo>
                  <a:lnTo>
                    <a:pt x="76200" y="3810"/>
                  </a:lnTo>
                  <a:lnTo>
                    <a:pt x="92710" y="8890"/>
                  </a:lnTo>
                  <a:lnTo>
                    <a:pt x="119380" y="12700"/>
                  </a:lnTo>
                  <a:lnTo>
                    <a:pt x="152400" y="21590"/>
                  </a:lnTo>
                  <a:lnTo>
                    <a:pt x="180340" y="25400"/>
                  </a:lnTo>
                  <a:lnTo>
                    <a:pt x="215900" y="39370"/>
                  </a:lnTo>
                  <a:lnTo>
                    <a:pt x="232410" y="45720"/>
                  </a:lnTo>
                  <a:lnTo>
                    <a:pt x="266700" y="53340"/>
                  </a:lnTo>
                  <a:lnTo>
                    <a:pt x="299720" y="64770"/>
                  </a:lnTo>
                  <a:lnTo>
                    <a:pt x="327660" y="72390"/>
                  </a:lnTo>
                  <a:lnTo>
                    <a:pt x="354330" y="80010"/>
                  </a:lnTo>
                  <a:lnTo>
                    <a:pt x="386080" y="86360"/>
                  </a:lnTo>
                  <a:lnTo>
                    <a:pt x="420370" y="95250"/>
                  </a:lnTo>
                  <a:lnTo>
                    <a:pt x="450850" y="106680"/>
                  </a:lnTo>
                  <a:lnTo>
                    <a:pt x="485140" y="118110"/>
                  </a:lnTo>
                  <a:lnTo>
                    <a:pt x="514350" y="130810"/>
                  </a:lnTo>
                  <a:lnTo>
                    <a:pt x="535940" y="135890"/>
                  </a:lnTo>
                  <a:lnTo>
                    <a:pt x="568960" y="138430"/>
                  </a:lnTo>
                  <a:lnTo>
                    <a:pt x="577850" y="138430"/>
                  </a:lnTo>
                  <a:lnTo>
                    <a:pt x="603250" y="147320"/>
                  </a:lnTo>
                  <a:lnTo>
                    <a:pt x="632460" y="158750"/>
                  </a:lnTo>
                  <a:lnTo>
                    <a:pt x="659130" y="167640"/>
                  </a:lnTo>
                  <a:lnTo>
                    <a:pt x="685800" y="181610"/>
                  </a:lnTo>
                  <a:lnTo>
                    <a:pt x="711200" y="194310"/>
                  </a:lnTo>
                  <a:lnTo>
                    <a:pt x="748030" y="210820"/>
                  </a:lnTo>
                  <a:lnTo>
                    <a:pt x="778510" y="223520"/>
                  </a:lnTo>
                  <a:lnTo>
                    <a:pt x="812800" y="238760"/>
                  </a:lnTo>
                  <a:lnTo>
                    <a:pt x="831850" y="252730"/>
                  </a:lnTo>
                  <a:lnTo>
                    <a:pt x="866140" y="269240"/>
                  </a:lnTo>
                  <a:lnTo>
                    <a:pt x="890270" y="281940"/>
                  </a:lnTo>
                  <a:lnTo>
                    <a:pt x="914400" y="295910"/>
                  </a:lnTo>
                  <a:lnTo>
                    <a:pt x="961390" y="316230"/>
                  </a:lnTo>
                  <a:lnTo>
                    <a:pt x="993140" y="334010"/>
                  </a:lnTo>
                  <a:lnTo>
                    <a:pt x="1016000" y="346710"/>
                  </a:lnTo>
                  <a:lnTo>
                    <a:pt x="1043940" y="363220"/>
                  </a:lnTo>
                  <a:lnTo>
                    <a:pt x="1070610" y="377190"/>
                  </a:lnTo>
                  <a:lnTo>
                    <a:pt x="1088390" y="392430"/>
                  </a:lnTo>
                  <a:lnTo>
                    <a:pt x="1093470" y="400050"/>
                  </a:lnTo>
                  <a:lnTo>
                    <a:pt x="1099820" y="415290"/>
                  </a:lnTo>
                  <a:lnTo>
                    <a:pt x="1106170" y="431800"/>
                  </a:lnTo>
                  <a:lnTo>
                    <a:pt x="1113790" y="450850"/>
                  </a:lnTo>
                  <a:lnTo>
                    <a:pt x="1117600" y="461010"/>
                  </a:lnTo>
                  <a:lnTo>
                    <a:pt x="1122680" y="472440"/>
                  </a:lnTo>
                  <a:lnTo>
                    <a:pt x="1127760" y="482600"/>
                  </a:lnTo>
                  <a:lnTo>
                    <a:pt x="1134110" y="492760"/>
                  </a:lnTo>
                  <a:lnTo>
                    <a:pt x="1141730" y="501650"/>
                  </a:lnTo>
                  <a:lnTo>
                    <a:pt x="1153160" y="519430"/>
                  </a:lnTo>
                  <a:lnTo>
                    <a:pt x="1164590" y="537210"/>
                  </a:lnTo>
                  <a:lnTo>
                    <a:pt x="1170940" y="546100"/>
                  </a:lnTo>
                  <a:lnTo>
                    <a:pt x="1193800" y="5842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7835900" y="5816600"/>
              <a:ext cx="190501" cy="876301"/>
            </a:xfrm>
            <a:custGeom>
              <a:avLst/>
              <a:gdLst/>
              <a:ahLst/>
              <a:cxnLst/>
              <a:rect l="0" t="0" r="0" b="0"/>
              <a:pathLst>
                <a:path w="190501" h="876301">
                  <a:moveTo>
                    <a:pt x="190500" y="0"/>
                  </a:moveTo>
                  <a:lnTo>
                    <a:pt x="184150" y="13970"/>
                  </a:lnTo>
                  <a:lnTo>
                    <a:pt x="179070" y="21590"/>
                  </a:lnTo>
                  <a:lnTo>
                    <a:pt x="172720" y="31750"/>
                  </a:lnTo>
                  <a:lnTo>
                    <a:pt x="166370" y="41910"/>
                  </a:lnTo>
                  <a:lnTo>
                    <a:pt x="151130" y="64770"/>
                  </a:lnTo>
                  <a:lnTo>
                    <a:pt x="143510" y="77470"/>
                  </a:lnTo>
                  <a:lnTo>
                    <a:pt x="135890" y="90170"/>
                  </a:lnTo>
                  <a:lnTo>
                    <a:pt x="130810" y="101600"/>
                  </a:lnTo>
                  <a:lnTo>
                    <a:pt x="124460" y="114300"/>
                  </a:lnTo>
                  <a:lnTo>
                    <a:pt x="120650" y="127000"/>
                  </a:lnTo>
                  <a:lnTo>
                    <a:pt x="115570" y="139700"/>
                  </a:lnTo>
                  <a:lnTo>
                    <a:pt x="110490" y="152400"/>
                  </a:lnTo>
                  <a:lnTo>
                    <a:pt x="105410" y="165100"/>
                  </a:lnTo>
                  <a:lnTo>
                    <a:pt x="97790" y="177800"/>
                  </a:lnTo>
                  <a:lnTo>
                    <a:pt x="91440" y="190500"/>
                  </a:lnTo>
                  <a:lnTo>
                    <a:pt x="85090" y="203200"/>
                  </a:lnTo>
                  <a:lnTo>
                    <a:pt x="78740" y="215900"/>
                  </a:lnTo>
                  <a:lnTo>
                    <a:pt x="73660" y="228600"/>
                  </a:lnTo>
                  <a:lnTo>
                    <a:pt x="68580" y="240030"/>
                  </a:lnTo>
                  <a:lnTo>
                    <a:pt x="64770" y="250190"/>
                  </a:lnTo>
                  <a:lnTo>
                    <a:pt x="59690" y="260350"/>
                  </a:lnTo>
                  <a:lnTo>
                    <a:pt x="55880" y="269240"/>
                  </a:lnTo>
                  <a:lnTo>
                    <a:pt x="50800" y="278130"/>
                  </a:lnTo>
                  <a:lnTo>
                    <a:pt x="46990" y="287020"/>
                  </a:lnTo>
                  <a:lnTo>
                    <a:pt x="41910" y="297180"/>
                  </a:lnTo>
                  <a:lnTo>
                    <a:pt x="38100" y="308610"/>
                  </a:lnTo>
                  <a:lnTo>
                    <a:pt x="34290" y="320040"/>
                  </a:lnTo>
                  <a:lnTo>
                    <a:pt x="29210" y="340360"/>
                  </a:lnTo>
                  <a:lnTo>
                    <a:pt x="25400" y="361950"/>
                  </a:lnTo>
                  <a:lnTo>
                    <a:pt x="22860" y="374650"/>
                  </a:lnTo>
                  <a:lnTo>
                    <a:pt x="19050" y="389890"/>
                  </a:lnTo>
                  <a:lnTo>
                    <a:pt x="15240" y="403860"/>
                  </a:lnTo>
                  <a:lnTo>
                    <a:pt x="11430" y="417830"/>
                  </a:lnTo>
                  <a:lnTo>
                    <a:pt x="7620" y="430530"/>
                  </a:lnTo>
                  <a:lnTo>
                    <a:pt x="3810" y="457200"/>
                  </a:lnTo>
                  <a:lnTo>
                    <a:pt x="1270" y="482600"/>
                  </a:lnTo>
                  <a:lnTo>
                    <a:pt x="1270" y="508000"/>
                  </a:lnTo>
                  <a:lnTo>
                    <a:pt x="0" y="529590"/>
                  </a:lnTo>
                  <a:lnTo>
                    <a:pt x="0" y="549910"/>
                  </a:lnTo>
                  <a:lnTo>
                    <a:pt x="0" y="8763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9017000" y="3352800"/>
              <a:ext cx="317501" cy="3276601"/>
            </a:xfrm>
            <a:custGeom>
              <a:avLst/>
              <a:gdLst/>
              <a:ahLst/>
              <a:cxnLst/>
              <a:rect l="0" t="0" r="0" b="0"/>
              <a:pathLst>
                <a:path w="317501" h="3276601">
                  <a:moveTo>
                    <a:pt x="0" y="3276600"/>
                  </a:moveTo>
                  <a:lnTo>
                    <a:pt x="20320" y="3262630"/>
                  </a:lnTo>
                  <a:lnTo>
                    <a:pt x="29210" y="3256280"/>
                  </a:lnTo>
                  <a:lnTo>
                    <a:pt x="38100" y="3248660"/>
                  </a:lnTo>
                  <a:lnTo>
                    <a:pt x="45720" y="3241040"/>
                  </a:lnTo>
                  <a:lnTo>
                    <a:pt x="53340" y="3233420"/>
                  </a:lnTo>
                  <a:lnTo>
                    <a:pt x="59690" y="3224530"/>
                  </a:lnTo>
                  <a:lnTo>
                    <a:pt x="64770" y="3216910"/>
                  </a:lnTo>
                  <a:lnTo>
                    <a:pt x="71120" y="3205480"/>
                  </a:lnTo>
                  <a:lnTo>
                    <a:pt x="78740" y="3192780"/>
                  </a:lnTo>
                  <a:lnTo>
                    <a:pt x="86360" y="3178810"/>
                  </a:lnTo>
                  <a:lnTo>
                    <a:pt x="92710" y="3166110"/>
                  </a:lnTo>
                  <a:lnTo>
                    <a:pt x="104140" y="3144520"/>
                  </a:lnTo>
                  <a:lnTo>
                    <a:pt x="110490" y="3130550"/>
                  </a:lnTo>
                  <a:lnTo>
                    <a:pt x="116840" y="3114040"/>
                  </a:lnTo>
                  <a:lnTo>
                    <a:pt x="124460" y="3096260"/>
                  </a:lnTo>
                  <a:lnTo>
                    <a:pt x="132080" y="3079750"/>
                  </a:lnTo>
                  <a:lnTo>
                    <a:pt x="140970" y="3065780"/>
                  </a:lnTo>
                  <a:lnTo>
                    <a:pt x="148590" y="3050540"/>
                  </a:lnTo>
                  <a:lnTo>
                    <a:pt x="157480" y="3036570"/>
                  </a:lnTo>
                  <a:lnTo>
                    <a:pt x="165100" y="3020060"/>
                  </a:lnTo>
                  <a:lnTo>
                    <a:pt x="173990" y="3003550"/>
                  </a:lnTo>
                  <a:lnTo>
                    <a:pt x="180340" y="2989580"/>
                  </a:lnTo>
                  <a:lnTo>
                    <a:pt x="186690" y="2974340"/>
                  </a:lnTo>
                  <a:lnTo>
                    <a:pt x="191770" y="2961640"/>
                  </a:lnTo>
                  <a:lnTo>
                    <a:pt x="201930" y="2934970"/>
                  </a:lnTo>
                  <a:lnTo>
                    <a:pt x="209550" y="2907030"/>
                  </a:lnTo>
                  <a:lnTo>
                    <a:pt x="217170" y="2861310"/>
                  </a:lnTo>
                  <a:lnTo>
                    <a:pt x="222250" y="2847340"/>
                  </a:lnTo>
                  <a:lnTo>
                    <a:pt x="228600" y="2833370"/>
                  </a:lnTo>
                  <a:lnTo>
                    <a:pt x="233680" y="2819400"/>
                  </a:lnTo>
                  <a:lnTo>
                    <a:pt x="240030" y="2804160"/>
                  </a:lnTo>
                  <a:lnTo>
                    <a:pt x="247650" y="2771140"/>
                  </a:lnTo>
                  <a:lnTo>
                    <a:pt x="257810" y="2650490"/>
                  </a:lnTo>
                  <a:lnTo>
                    <a:pt x="265430" y="2565400"/>
                  </a:lnTo>
                  <a:lnTo>
                    <a:pt x="266700" y="2466340"/>
                  </a:lnTo>
                  <a:lnTo>
                    <a:pt x="266700" y="2185670"/>
                  </a:lnTo>
                  <a:lnTo>
                    <a:pt x="257810" y="2112010"/>
                  </a:lnTo>
                  <a:lnTo>
                    <a:pt x="254000" y="2023110"/>
                  </a:lnTo>
                  <a:lnTo>
                    <a:pt x="254000" y="1929130"/>
                  </a:lnTo>
                  <a:lnTo>
                    <a:pt x="254000" y="1464310"/>
                  </a:lnTo>
                  <a:lnTo>
                    <a:pt x="260350" y="1388110"/>
                  </a:lnTo>
                  <a:lnTo>
                    <a:pt x="267970" y="1338580"/>
                  </a:lnTo>
                  <a:lnTo>
                    <a:pt x="276860" y="1249680"/>
                  </a:lnTo>
                  <a:lnTo>
                    <a:pt x="279400" y="1164590"/>
                  </a:lnTo>
                  <a:lnTo>
                    <a:pt x="281940" y="1101090"/>
                  </a:lnTo>
                  <a:lnTo>
                    <a:pt x="287020" y="1079500"/>
                  </a:lnTo>
                  <a:lnTo>
                    <a:pt x="293370" y="1057910"/>
                  </a:lnTo>
                  <a:lnTo>
                    <a:pt x="298450" y="1038860"/>
                  </a:lnTo>
                  <a:lnTo>
                    <a:pt x="308610" y="1002030"/>
                  </a:lnTo>
                  <a:lnTo>
                    <a:pt x="316230" y="938530"/>
                  </a:lnTo>
                  <a:lnTo>
                    <a:pt x="317500" y="840740"/>
                  </a:lnTo>
                  <a:lnTo>
                    <a:pt x="316230" y="798830"/>
                  </a:lnTo>
                  <a:lnTo>
                    <a:pt x="306070" y="718820"/>
                  </a:lnTo>
                  <a:lnTo>
                    <a:pt x="298450" y="669290"/>
                  </a:lnTo>
                  <a:lnTo>
                    <a:pt x="290830" y="638810"/>
                  </a:lnTo>
                  <a:lnTo>
                    <a:pt x="284480" y="609600"/>
                  </a:lnTo>
                  <a:lnTo>
                    <a:pt x="279400" y="519430"/>
                  </a:lnTo>
                  <a:lnTo>
                    <a:pt x="278130" y="431800"/>
                  </a:lnTo>
                  <a:lnTo>
                    <a:pt x="269240" y="403860"/>
                  </a:lnTo>
                  <a:lnTo>
                    <a:pt x="261620" y="386080"/>
                  </a:lnTo>
                  <a:lnTo>
                    <a:pt x="254000" y="368300"/>
                  </a:lnTo>
                  <a:lnTo>
                    <a:pt x="246380" y="351790"/>
                  </a:lnTo>
                  <a:lnTo>
                    <a:pt x="238760" y="309880"/>
                  </a:lnTo>
                  <a:lnTo>
                    <a:pt x="231140" y="283210"/>
                  </a:lnTo>
                  <a:lnTo>
                    <a:pt x="223520" y="261620"/>
                  </a:lnTo>
                  <a:lnTo>
                    <a:pt x="218440" y="250190"/>
                  </a:lnTo>
                  <a:lnTo>
                    <a:pt x="212090" y="238760"/>
                  </a:lnTo>
                  <a:lnTo>
                    <a:pt x="204470" y="227330"/>
                  </a:lnTo>
                  <a:lnTo>
                    <a:pt x="198120" y="214630"/>
                  </a:lnTo>
                  <a:lnTo>
                    <a:pt x="193040" y="201930"/>
                  </a:lnTo>
                  <a:lnTo>
                    <a:pt x="182880" y="179070"/>
                  </a:lnTo>
                  <a:lnTo>
                    <a:pt x="173990" y="158750"/>
                  </a:lnTo>
                  <a:lnTo>
                    <a:pt x="167640" y="148590"/>
                  </a:lnTo>
                  <a:lnTo>
                    <a:pt x="161290" y="137160"/>
                  </a:lnTo>
                  <a:lnTo>
                    <a:pt x="153670" y="125730"/>
                  </a:lnTo>
                  <a:lnTo>
                    <a:pt x="146050" y="114300"/>
                  </a:lnTo>
                  <a:lnTo>
                    <a:pt x="138430" y="104140"/>
                  </a:lnTo>
                  <a:lnTo>
                    <a:pt x="130810" y="95250"/>
                  </a:lnTo>
                  <a:lnTo>
                    <a:pt x="121920" y="86360"/>
                  </a:lnTo>
                  <a:lnTo>
                    <a:pt x="114300" y="77470"/>
                  </a:lnTo>
                  <a:lnTo>
                    <a:pt x="105410" y="68580"/>
                  </a:lnTo>
                  <a:lnTo>
                    <a:pt x="97790" y="59690"/>
                  </a:lnTo>
                  <a:lnTo>
                    <a:pt x="80010" y="41910"/>
                  </a:lnTo>
                  <a:lnTo>
                    <a:pt x="72390" y="35560"/>
                  </a:lnTo>
                  <a:lnTo>
                    <a:pt x="63500" y="29210"/>
                  </a:lnTo>
                  <a:lnTo>
                    <a:pt x="3810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9" name="Group 38"/>
          <p:cNvGrpSpPr/>
          <p:nvPr/>
        </p:nvGrpSpPr>
        <p:grpSpPr>
          <a:xfrm>
            <a:off x="381000" y="1371600"/>
            <a:ext cx="7696201" cy="5422901"/>
            <a:chOff x="381000" y="1371600"/>
            <a:chExt cx="7696201" cy="5422901"/>
          </a:xfrm>
        </p:grpSpPr>
        <p:sp>
          <p:nvSpPr>
            <p:cNvPr id="34" name="Freeform 33"/>
            <p:cNvSpPr/>
            <p:nvPr/>
          </p:nvSpPr>
          <p:spPr>
            <a:xfrm>
              <a:off x="2019300" y="5346700"/>
              <a:ext cx="4864101" cy="1447801"/>
            </a:xfrm>
            <a:custGeom>
              <a:avLst/>
              <a:gdLst/>
              <a:ahLst/>
              <a:cxnLst/>
              <a:rect l="0" t="0" r="0" b="0"/>
              <a:pathLst>
                <a:path w="4864101" h="1447801">
                  <a:moveTo>
                    <a:pt x="0" y="0"/>
                  </a:moveTo>
                  <a:lnTo>
                    <a:pt x="24130" y="41910"/>
                  </a:lnTo>
                  <a:lnTo>
                    <a:pt x="39370" y="57150"/>
                  </a:lnTo>
                  <a:lnTo>
                    <a:pt x="78740" y="92710"/>
                  </a:lnTo>
                  <a:lnTo>
                    <a:pt x="121920" y="128270"/>
                  </a:lnTo>
                  <a:lnTo>
                    <a:pt x="156210" y="165100"/>
                  </a:lnTo>
                  <a:lnTo>
                    <a:pt x="184150" y="186690"/>
                  </a:lnTo>
                  <a:lnTo>
                    <a:pt x="243840" y="231140"/>
                  </a:lnTo>
                  <a:lnTo>
                    <a:pt x="334010" y="280670"/>
                  </a:lnTo>
                  <a:lnTo>
                    <a:pt x="421640" y="320040"/>
                  </a:lnTo>
                  <a:lnTo>
                    <a:pt x="495300" y="350520"/>
                  </a:lnTo>
                  <a:lnTo>
                    <a:pt x="542290" y="364490"/>
                  </a:lnTo>
                  <a:lnTo>
                    <a:pt x="648970" y="408940"/>
                  </a:lnTo>
                  <a:lnTo>
                    <a:pt x="702310" y="434340"/>
                  </a:lnTo>
                  <a:lnTo>
                    <a:pt x="728980" y="439420"/>
                  </a:lnTo>
                  <a:lnTo>
                    <a:pt x="744220" y="441960"/>
                  </a:lnTo>
                  <a:lnTo>
                    <a:pt x="772160" y="450850"/>
                  </a:lnTo>
                  <a:lnTo>
                    <a:pt x="875030" y="492760"/>
                  </a:lnTo>
                  <a:lnTo>
                    <a:pt x="906780" y="511810"/>
                  </a:lnTo>
                  <a:lnTo>
                    <a:pt x="1026160" y="557530"/>
                  </a:lnTo>
                  <a:lnTo>
                    <a:pt x="1090930" y="588010"/>
                  </a:lnTo>
                  <a:lnTo>
                    <a:pt x="1203960" y="626110"/>
                  </a:lnTo>
                  <a:lnTo>
                    <a:pt x="1300480" y="665480"/>
                  </a:lnTo>
                  <a:lnTo>
                    <a:pt x="1407160" y="708660"/>
                  </a:lnTo>
                  <a:lnTo>
                    <a:pt x="1544320" y="753110"/>
                  </a:lnTo>
                  <a:lnTo>
                    <a:pt x="1671320" y="796290"/>
                  </a:lnTo>
                  <a:lnTo>
                    <a:pt x="1778000" y="830580"/>
                  </a:lnTo>
                  <a:lnTo>
                    <a:pt x="1861820" y="861060"/>
                  </a:lnTo>
                  <a:lnTo>
                    <a:pt x="1988820" y="887730"/>
                  </a:lnTo>
                  <a:lnTo>
                    <a:pt x="2114550" y="916940"/>
                  </a:lnTo>
                  <a:lnTo>
                    <a:pt x="2259330" y="951230"/>
                  </a:lnTo>
                  <a:lnTo>
                    <a:pt x="2303780" y="963930"/>
                  </a:lnTo>
                  <a:lnTo>
                    <a:pt x="2393950" y="994410"/>
                  </a:lnTo>
                  <a:lnTo>
                    <a:pt x="2480310" y="1014730"/>
                  </a:lnTo>
                  <a:lnTo>
                    <a:pt x="2600960" y="1056640"/>
                  </a:lnTo>
                  <a:lnTo>
                    <a:pt x="2719070" y="1101090"/>
                  </a:lnTo>
                  <a:lnTo>
                    <a:pt x="2834640" y="1141730"/>
                  </a:lnTo>
                  <a:lnTo>
                    <a:pt x="2962910" y="1186180"/>
                  </a:lnTo>
                  <a:lnTo>
                    <a:pt x="3100070" y="1229360"/>
                  </a:lnTo>
                  <a:lnTo>
                    <a:pt x="3230880" y="1273810"/>
                  </a:lnTo>
                  <a:lnTo>
                    <a:pt x="3298190" y="1289050"/>
                  </a:lnTo>
                  <a:lnTo>
                    <a:pt x="3436620" y="1306830"/>
                  </a:lnTo>
                  <a:lnTo>
                    <a:pt x="3517900" y="1314450"/>
                  </a:lnTo>
                  <a:lnTo>
                    <a:pt x="3638550" y="1346200"/>
                  </a:lnTo>
                  <a:lnTo>
                    <a:pt x="3684270" y="1362710"/>
                  </a:lnTo>
                  <a:lnTo>
                    <a:pt x="3742690" y="1370330"/>
                  </a:lnTo>
                  <a:lnTo>
                    <a:pt x="3770630" y="1370330"/>
                  </a:lnTo>
                  <a:lnTo>
                    <a:pt x="3796030" y="1379220"/>
                  </a:lnTo>
                  <a:lnTo>
                    <a:pt x="3854450" y="1399540"/>
                  </a:lnTo>
                  <a:lnTo>
                    <a:pt x="4000500" y="1422400"/>
                  </a:lnTo>
                  <a:lnTo>
                    <a:pt x="4097020" y="1433830"/>
                  </a:lnTo>
                  <a:lnTo>
                    <a:pt x="4226560" y="1436370"/>
                  </a:lnTo>
                  <a:lnTo>
                    <a:pt x="4273550" y="1445260"/>
                  </a:lnTo>
                  <a:lnTo>
                    <a:pt x="4418330" y="1447800"/>
                  </a:lnTo>
                  <a:lnTo>
                    <a:pt x="4732020" y="1447800"/>
                  </a:lnTo>
                  <a:lnTo>
                    <a:pt x="4749800" y="1443990"/>
                  </a:lnTo>
                  <a:lnTo>
                    <a:pt x="4766310" y="1438910"/>
                  </a:lnTo>
                  <a:lnTo>
                    <a:pt x="4784090" y="1436370"/>
                  </a:lnTo>
                  <a:lnTo>
                    <a:pt x="4804410" y="1428750"/>
                  </a:lnTo>
                  <a:lnTo>
                    <a:pt x="4864100" y="13970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1930400" y="3302000"/>
              <a:ext cx="3848101" cy="2768601"/>
            </a:xfrm>
            <a:custGeom>
              <a:avLst/>
              <a:gdLst/>
              <a:ahLst/>
              <a:cxnLst/>
              <a:rect l="0" t="0" r="0" b="0"/>
              <a:pathLst>
                <a:path w="3848101" h="2768601">
                  <a:moveTo>
                    <a:pt x="0" y="0"/>
                  </a:moveTo>
                  <a:lnTo>
                    <a:pt x="6350" y="13970"/>
                  </a:lnTo>
                  <a:lnTo>
                    <a:pt x="11430" y="19050"/>
                  </a:lnTo>
                  <a:lnTo>
                    <a:pt x="99060" y="92710"/>
                  </a:lnTo>
                  <a:lnTo>
                    <a:pt x="107950" y="104140"/>
                  </a:lnTo>
                  <a:lnTo>
                    <a:pt x="119380" y="111760"/>
                  </a:lnTo>
                  <a:lnTo>
                    <a:pt x="142240" y="120650"/>
                  </a:lnTo>
                  <a:lnTo>
                    <a:pt x="151130" y="127000"/>
                  </a:lnTo>
                  <a:lnTo>
                    <a:pt x="158750" y="135890"/>
                  </a:lnTo>
                  <a:lnTo>
                    <a:pt x="165100" y="144780"/>
                  </a:lnTo>
                  <a:lnTo>
                    <a:pt x="179070" y="160020"/>
                  </a:lnTo>
                  <a:lnTo>
                    <a:pt x="196850" y="171450"/>
                  </a:lnTo>
                  <a:lnTo>
                    <a:pt x="218440" y="181610"/>
                  </a:lnTo>
                  <a:lnTo>
                    <a:pt x="242570" y="201930"/>
                  </a:lnTo>
                  <a:lnTo>
                    <a:pt x="279400" y="237490"/>
                  </a:lnTo>
                  <a:lnTo>
                    <a:pt x="341630" y="284480"/>
                  </a:lnTo>
                  <a:lnTo>
                    <a:pt x="373380" y="317500"/>
                  </a:lnTo>
                  <a:lnTo>
                    <a:pt x="416560" y="349250"/>
                  </a:lnTo>
                  <a:lnTo>
                    <a:pt x="457200" y="388620"/>
                  </a:lnTo>
                  <a:lnTo>
                    <a:pt x="521970" y="427990"/>
                  </a:lnTo>
                  <a:lnTo>
                    <a:pt x="605790" y="497840"/>
                  </a:lnTo>
                  <a:lnTo>
                    <a:pt x="676910" y="570230"/>
                  </a:lnTo>
                  <a:lnTo>
                    <a:pt x="765810" y="638810"/>
                  </a:lnTo>
                  <a:lnTo>
                    <a:pt x="858520" y="725170"/>
                  </a:lnTo>
                  <a:lnTo>
                    <a:pt x="947420" y="791210"/>
                  </a:lnTo>
                  <a:lnTo>
                    <a:pt x="1096010" y="897890"/>
                  </a:lnTo>
                  <a:lnTo>
                    <a:pt x="1195070" y="980440"/>
                  </a:lnTo>
                  <a:lnTo>
                    <a:pt x="1281430" y="1052830"/>
                  </a:lnTo>
                  <a:lnTo>
                    <a:pt x="1388110" y="1136650"/>
                  </a:lnTo>
                  <a:lnTo>
                    <a:pt x="1449070" y="1181100"/>
                  </a:lnTo>
                  <a:lnTo>
                    <a:pt x="1535430" y="1262380"/>
                  </a:lnTo>
                  <a:lnTo>
                    <a:pt x="1628140" y="1339850"/>
                  </a:lnTo>
                  <a:lnTo>
                    <a:pt x="1697990" y="1412240"/>
                  </a:lnTo>
                  <a:lnTo>
                    <a:pt x="1736090" y="1440180"/>
                  </a:lnTo>
                  <a:lnTo>
                    <a:pt x="1778000" y="1463040"/>
                  </a:lnTo>
                  <a:lnTo>
                    <a:pt x="1882140" y="1545590"/>
                  </a:lnTo>
                  <a:lnTo>
                    <a:pt x="1962150" y="1592580"/>
                  </a:lnTo>
                  <a:lnTo>
                    <a:pt x="2035810" y="1654810"/>
                  </a:lnTo>
                  <a:lnTo>
                    <a:pt x="2147570" y="1724660"/>
                  </a:lnTo>
                  <a:lnTo>
                    <a:pt x="2261870" y="1799590"/>
                  </a:lnTo>
                  <a:lnTo>
                    <a:pt x="2363470" y="1864360"/>
                  </a:lnTo>
                  <a:lnTo>
                    <a:pt x="2471420" y="1910080"/>
                  </a:lnTo>
                  <a:lnTo>
                    <a:pt x="2583180" y="1978660"/>
                  </a:lnTo>
                  <a:lnTo>
                    <a:pt x="2691130" y="2042160"/>
                  </a:lnTo>
                  <a:lnTo>
                    <a:pt x="2743200" y="2065020"/>
                  </a:lnTo>
                  <a:lnTo>
                    <a:pt x="2827020" y="2100580"/>
                  </a:lnTo>
                  <a:lnTo>
                    <a:pt x="2937510" y="2165350"/>
                  </a:lnTo>
                  <a:lnTo>
                    <a:pt x="3003550" y="2195830"/>
                  </a:lnTo>
                  <a:lnTo>
                    <a:pt x="3092450" y="2252980"/>
                  </a:lnTo>
                  <a:lnTo>
                    <a:pt x="3150870" y="2305050"/>
                  </a:lnTo>
                  <a:lnTo>
                    <a:pt x="3209290" y="2339340"/>
                  </a:lnTo>
                  <a:lnTo>
                    <a:pt x="3248660" y="2357120"/>
                  </a:lnTo>
                  <a:lnTo>
                    <a:pt x="3343910" y="2419350"/>
                  </a:lnTo>
                  <a:lnTo>
                    <a:pt x="3453130" y="2471420"/>
                  </a:lnTo>
                  <a:lnTo>
                    <a:pt x="3571240" y="2537460"/>
                  </a:lnTo>
                  <a:lnTo>
                    <a:pt x="3599180" y="2565400"/>
                  </a:lnTo>
                  <a:lnTo>
                    <a:pt x="3630930" y="2585720"/>
                  </a:lnTo>
                  <a:lnTo>
                    <a:pt x="3714750" y="2667000"/>
                  </a:lnTo>
                  <a:lnTo>
                    <a:pt x="3728720" y="2682240"/>
                  </a:lnTo>
                  <a:lnTo>
                    <a:pt x="3783330" y="2722880"/>
                  </a:lnTo>
                  <a:lnTo>
                    <a:pt x="3804920" y="2745740"/>
                  </a:lnTo>
                  <a:lnTo>
                    <a:pt x="3812540" y="2752090"/>
                  </a:lnTo>
                  <a:lnTo>
                    <a:pt x="3848100" y="27686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3378200" y="2921000"/>
              <a:ext cx="4699001" cy="190501"/>
            </a:xfrm>
            <a:custGeom>
              <a:avLst/>
              <a:gdLst/>
              <a:ahLst/>
              <a:cxnLst/>
              <a:rect l="0" t="0" r="0" b="0"/>
              <a:pathLst>
                <a:path w="4699001" h="190501">
                  <a:moveTo>
                    <a:pt x="0" y="127000"/>
                  </a:moveTo>
                  <a:lnTo>
                    <a:pt x="405130" y="127000"/>
                  </a:lnTo>
                  <a:lnTo>
                    <a:pt x="430530" y="123190"/>
                  </a:lnTo>
                  <a:lnTo>
                    <a:pt x="459740" y="118110"/>
                  </a:lnTo>
                  <a:lnTo>
                    <a:pt x="511810" y="114300"/>
                  </a:lnTo>
                  <a:lnTo>
                    <a:pt x="524510" y="111760"/>
                  </a:lnTo>
                  <a:lnTo>
                    <a:pt x="549910" y="105410"/>
                  </a:lnTo>
                  <a:lnTo>
                    <a:pt x="601980" y="101600"/>
                  </a:lnTo>
                  <a:lnTo>
                    <a:pt x="617220" y="99060"/>
                  </a:lnTo>
                  <a:lnTo>
                    <a:pt x="631190" y="95250"/>
                  </a:lnTo>
                  <a:lnTo>
                    <a:pt x="643890" y="91440"/>
                  </a:lnTo>
                  <a:lnTo>
                    <a:pt x="655320" y="87630"/>
                  </a:lnTo>
                  <a:lnTo>
                    <a:pt x="665480" y="83820"/>
                  </a:lnTo>
                  <a:lnTo>
                    <a:pt x="706120" y="78740"/>
                  </a:lnTo>
                  <a:lnTo>
                    <a:pt x="734060" y="73660"/>
                  </a:lnTo>
                  <a:lnTo>
                    <a:pt x="748030" y="69850"/>
                  </a:lnTo>
                  <a:lnTo>
                    <a:pt x="760730" y="66040"/>
                  </a:lnTo>
                  <a:lnTo>
                    <a:pt x="774700" y="62230"/>
                  </a:lnTo>
                  <a:lnTo>
                    <a:pt x="787400" y="58420"/>
                  </a:lnTo>
                  <a:lnTo>
                    <a:pt x="798830" y="54610"/>
                  </a:lnTo>
                  <a:lnTo>
                    <a:pt x="808990" y="50800"/>
                  </a:lnTo>
                  <a:lnTo>
                    <a:pt x="819150" y="46990"/>
                  </a:lnTo>
                  <a:lnTo>
                    <a:pt x="840740" y="41910"/>
                  </a:lnTo>
                  <a:lnTo>
                    <a:pt x="919480" y="36830"/>
                  </a:lnTo>
                  <a:lnTo>
                    <a:pt x="942340" y="31750"/>
                  </a:lnTo>
                  <a:lnTo>
                    <a:pt x="1016000" y="25400"/>
                  </a:lnTo>
                  <a:lnTo>
                    <a:pt x="1156970" y="25400"/>
                  </a:lnTo>
                  <a:lnTo>
                    <a:pt x="1567180" y="25400"/>
                  </a:lnTo>
                  <a:lnTo>
                    <a:pt x="1607820" y="29210"/>
                  </a:lnTo>
                  <a:lnTo>
                    <a:pt x="1644650" y="34290"/>
                  </a:lnTo>
                  <a:lnTo>
                    <a:pt x="1724660" y="38100"/>
                  </a:lnTo>
                  <a:lnTo>
                    <a:pt x="1751330" y="34290"/>
                  </a:lnTo>
                  <a:lnTo>
                    <a:pt x="1764030" y="31750"/>
                  </a:lnTo>
                  <a:lnTo>
                    <a:pt x="1778000" y="27940"/>
                  </a:lnTo>
                  <a:lnTo>
                    <a:pt x="1790700" y="24130"/>
                  </a:lnTo>
                  <a:lnTo>
                    <a:pt x="1803400" y="20320"/>
                  </a:lnTo>
                  <a:lnTo>
                    <a:pt x="1847850" y="15240"/>
                  </a:lnTo>
                  <a:lnTo>
                    <a:pt x="1986280" y="8890"/>
                  </a:lnTo>
                  <a:lnTo>
                    <a:pt x="2035810" y="3810"/>
                  </a:lnTo>
                  <a:lnTo>
                    <a:pt x="2169160" y="0"/>
                  </a:lnTo>
                  <a:lnTo>
                    <a:pt x="2303780" y="0"/>
                  </a:lnTo>
                  <a:lnTo>
                    <a:pt x="2331720" y="1270"/>
                  </a:lnTo>
                  <a:lnTo>
                    <a:pt x="2353310" y="6350"/>
                  </a:lnTo>
                  <a:lnTo>
                    <a:pt x="2402840" y="11430"/>
                  </a:lnTo>
                  <a:lnTo>
                    <a:pt x="2448560" y="15240"/>
                  </a:lnTo>
                  <a:lnTo>
                    <a:pt x="2475230" y="19050"/>
                  </a:lnTo>
                  <a:lnTo>
                    <a:pt x="2499360" y="22860"/>
                  </a:lnTo>
                  <a:lnTo>
                    <a:pt x="2522220" y="26670"/>
                  </a:lnTo>
                  <a:lnTo>
                    <a:pt x="2545080" y="30480"/>
                  </a:lnTo>
                  <a:lnTo>
                    <a:pt x="2573020" y="34290"/>
                  </a:lnTo>
                  <a:lnTo>
                    <a:pt x="2604770" y="38100"/>
                  </a:lnTo>
                  <a:lnTo>
                    <a:pt x="2637790" y="41910"/>
                  </a:lnTo>
                  <a:lnTo>
                    <a:pt x="2725420" y="48260"/>
                  </a:lnTo>
                  <a:lnTo>
                    <a:pt x="2762250" y="52070"/>
                  </a:lnTo>
                  <a:lnTo>
                    <a:pt x="2805430" y="57150"/>
                  </a:lnTo>
                  <a:lnTo>
                    <a:pt x="2852420" y="63500"/>
                  </a:lnTo>
                  <a:lnTo>
                    <a:pt x="2890520" y="67310"/>
                  </a:lnTo>
                  <a:lnTo>
                    <a:pt x="2987040" y="73660"/>
                  </a:lnTo>
                  <a:lnTo>
                    <a:pt x="3124200" y="76200"/>
                  </a:lnTo>
                  <a:lnTo>
                    <a:pt x="3268980" y="76200"/>
                  </a:lnTo>
                  <a:lnTo>
                    <a:pt x="3307080" y="74930"/>
                  </a:lnTo>
                  <a:lnTo>
                    <a:pt x="3329940" y="69850"/>
                  </a:lnTo>
                  <a:lnTo>
                    <a:pt x="3340100" y="66040"/>
                  </a:lnTo>
                  <a:lnTo>
                    <a:pt x="3350260" y="62230"/>
                  </a:lnTo>
                  <a:lnTo>
                    <a:pt x="3359150" y="58420"/>
                  </a:lnTo>
                  <a:lnTo>
                    <a:pt x="3385820" y="53340"/>
                  </a:lnTo>
                  <a:lnTo>
                    <a:pt x="3455670" y="50800"/>
                  </a:lnTo>
                  <a:lnTo>
                    <a:pt x="3487420" y="54610"/>
                  </a:lnTo>
                  <a:lnTo>
                    <a:pt x="3506470" y="57150"/>
                  </a:lnTo>
                  <a:lnTo>
                    <a:pt x="3525520" y="60960"/>
                  </a:lnTo>
                  <a:lnTo>
                    <a:pt x="3545840" y="64770"/>
                  </a:lnTo>
                  <a:lnTo>
                    <a:pt x="3566160" y="68580"/>
                  </a:lnTo>
                  <a:lnTo>
                    <a:pt x="3614420" y="73660"/>
                  </a:lnTo>
                  <a:lnTo>
                    <a:pt x="3709670" y="80010"/>
                  </a:lnTo>
                  <a:lnTo>
                    <a:pt x="3731260" y="82550"/>
                  </a:lnTo>
                  <a:lnTo>
                    <a:pt x="3750310" y="86360"/>
                  </a:lnTo>
                  <a:lnTo>
                    <a:pt x="3768090" y="90170"/>
                  </a:lnTo>
                  <a:lnTo>
                    <a:pt x="3787140" y="93980"/>
                  </a:lnTo>
                  <a:lnTo>
                    <a:pt x="3839210" y="99060"/>
                  </a:lnTo>
                  <a:lnTo>
                    <a:pt x="3985260" y="101600"/>
                  </a:lnTo>
                  <a:lnTo>
                    <a:pt x="4064000" y="102870"/>
                  </a:lnTo>
                  <a:lnTo>
                    <a:pt x="4083050" y="107950"/>
                  </a:lnTo>
                  <a:lnTo>
                    <a:pt x="4128770" y="113030"/>
                  </a:lnTo>
                  <a:lnTo>
                    <a:pt x="4272280" y="114300"/>
                  </a:lnTo>
                  <a:lnTo>
                    <a:pt x="4310380" y="115570"/>
                  </a:lnTo>
                  <a:lnTo>
                    <a:pt x="4333240" y="120650"/>
                  </a:lnTo>
                  <a:lnTo>
                    <a:pt x="4343400" y="124460"/>
                  </a:lnTo>
                  <a:lnTo>
                    <a:pt x="4353560" y="128270"/>
                  </a:lnTo>
                  <a:lnTo>
                    <a:pt x="4362450" y="132080"/>
                  </a:lnTo>
                  <a:lnTo>
                    <a:pt x="4396740" y="137160"/>
                  </a:lnTo>
                  <a:lnTo>
                    <a:pt x="4537710" y="140970"/>
                  </a:lnTo>
                  <a:lnTo>
                    <a:pt x="4555490" y="146050"/>
                  </a:lnTo>
                  <a:lnTo>
                    <a:pt x="4575810" y="153670"/>
                  </a:lnTo>
                  <a:lnTo>
                    <a:pt x="4587240" y="157480"/>
                  </a:lnTo>
                  <a:lnTo>
                    <a:pt x="4597400" y="161290"/>
                  </a:lnTo>
                  <a:lnTo>
                    <a:pt x="4607560" y="165100"/>
                  </a:lnTo>
                  <a:lnTo>
                    <a:pt x="4616450" y="170180"/>
                  </a:lnTo>
                  <a:lnTo>
                    <a:pt x="4629150" y="173990"/>
                  </a:lnTo>
                  <a:lnTo>
                    <a:pt x="4641850" y="177800"/>
                  </a:lnTo>
                  <a:lnTo>
                    <a:pt x="4699000" y="1905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3086100" y="6096000"/>
              <a:ext cx="1016001" cy="368301"/>
            </a:xfrm>
            <a:custGeom>
              <a:avLst/>
              <a:gdLst/>
              <a:ahLst/>
              <a:cxnLst/>
              <a:rect l="0" t="0" r="0" b="0"/>
              <a:pathLst>
                <a:path w="1016001" h="368301">
                  <a:moveTo>
                    <a:pt x="1016000" y="0"/>
                  </a:moveTo>
                  <a:lnTo>
                    <a:pt x="980440" y="17780"/>
                  </a:lnTo>
                  <a:lnTo>
                    <a:pt x="961390" y="21590"/>
                  </a:lnTo>
                  <a:lnTo>
                    <a:pt x="937260" y="25400"/>
                  </a:lnTo>
                  <a:lnTo>
                    <a:pt x="913130" y="31750"/>
                  </a:lnTo>
                  <a:lnTo>
                    <a:pt x="889000" y="39370"/>
                  </a:lnTo>
                  <a:lnTo>
                    <a:pt x="863600" y="46990"/>
                  </a:lnTo>
                  <a:lnTo>
                    <a:pt x="838200" y="54610"/>
                  </a:lnTo>
                  <a:lnTo>
                    <a:pt x="822960" y="58420"/>
                  </a:lnTo>
                  <a:lnTo>
                    <a:pt x="805180" y="59690"/>
                  </a:lnTo>
                  <a:lnTo>
                    <a:pt x="786130" y="60960"/>
                  </a:lnTo>
                  <a:lnTo>
                    <a:pt x="770890" y="64770"/>
                  </a:lnTo>
                  <a:lnTo>
                    <a:pt x="758190" y="69850"/>
                  </a:lnTo>
                  <a:lnTo>
                    <a:pt x="746760" y="76200"/>
                  </a:lnTo>
                  <a:lnTo>
                    <a:pt x="722630" y="83820"/>
                  </a:lnTo>
                  <a:lnTo>
                    <a:pt x="699770" y="87630"/>
                  </a:lnTo>
                  <a:lnTo>
                    <a:pt x="668020" y="97790"/>
                  </a:lnTo>
                  <a:lnTo>
                    <a:pt x="624840" y="110490"/>
                  </a:lnTo>
                  <a:lnTo>
                    <a:pt x="598170" y="118110"/>
                  </a:lnTo>
                  <a:lnTo>
                    <a:pt x="567690" y="127000"/>
                  </a:lnTo>
                  <a:lnTo>
                    <a:pt x="537210" y="135890"/>
                  </a:lnTo>
                  <a:lnTo>
                    <a:pt x="509270" y="143510"/>
                  </a:lnTo>
                  <a:lnTo>
                    <a:pt x="483870" y="152400"/>
                  </a:lnTo>
                  <a:lnTo>
                    <a:pt x="454660" y="162560"/>
                  </a:lnTo>
                  <a:lnTo>
                    <a:pt x="436880" y="168910"/>
                  </a:lnTo>
                  <a:lnTo>
                    <a:pt x="419100" y="176530"/>
                  </a:lnTo>
                  <a:lnTo>
                    <a:pt x="389890" y="184150"/>
                  </a:lnTo>
                  <a:lnTo>
                    <a:pt x="367030" y="189230"/>
                  </a:lnTo>
                  <a:lnTo>
                    <a:pt x="341630" y="195580"/>
                  </a:lnTo>
                  <a:lnTo>
                    <a:pt x="328930" y="200660"/>
                  </a:lnTo>
                  <a:lnTo>
                    <a:pt x="313690" y="207010"/>
                  </a:lnTo>
                  <a:lnTo>
                    <a:pt x="298450" y="214630"/>
                  </a:lnTo>
                  <a:lnTo>
                    <a:pt x="283210" y="222250"/>
                  </a:lnTo>
                  <a:lnTo>
                    <a:pt x="269240" y="229870"/>
                  </a:lnTo>
                  <a:lnTo>
                    <a:pt x="255270" y="237490"/>
                  </a:lnTo>
                  <a:lnTo>
                    <a:pt x="242570" y="246380"/>
                  </a:lnTo>
                  <a:lnTo>
                    <a:pt x="229870" y="254000"/>
                  </a:lnTo>
                  <a:lnTo>
                    <a:pt x="215900" y="262890"/>
                  </a:lnTo>
                  <a:lnTo>
                    <a:pt x="203200" y="269240"/>
                  </a:lnTo>
                  <a:lnTo>
                    <a:pt x="177800" y="280670"/>
                  </a:lnTo>
                  <a:lnTo>
                    <a:pt x="165100" y="288290"/>
                  </a:lnTo>
                  <a:lnTo>
                    <a:pt x="152400" y="294640"/>
                  </a:lnTo>
                  <a:lnTo>
                    <a:pt x="139700" y="302260"/>
                  </a:lnTo>
                  <a:lnTo>
                    <a:pt x="125730" y="309880"/>
                  </a:lnTo>
                  <a:lnTo>
                    <a:pt x="110490" y="318770"/>
                  </a:lnTo>
                  <a:lnTo>
                    <a:pt x="95250" y="326390"/>
                  </a:lnTo>
                  <a:lnTo>
                    <a:pt x="81280" y="335280"/>
                  </a:lnTo>
                  <a:lnTo>
                    <a:pt x="69850" y="342900"/>
                  </a:lnTo>
                  <a:lnTo>
                    <a:pt x="59690" y="351790"/>
                  </a:lnTo>
                  <a:lnTo>
                    <a:pt x="49530" y="358140"/>
                  </a:lnTo>
                  <a:lnTo>
                    <a:pt x="39370" y="364490"/>
                  </a:lnTo>
                  <a:lnTo>
                    <a:pt x="0" y="3683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381000" y="1371600"/>
              <a:ext cx="1498601" cy="4876801"/>
            </a:xfrm>
            <a:custGeom>
              <a:avLst/>
              <a:gdLst/>
              <a:ahLst/>
              <a:cxnLst/>
              <a:rect l="0" t="0" r="0" b="0"/>
              <a:pathLst>
                <a:path w="1498601" h="4876801">
                  <a:moveTo>
                    <a:pt x="1498600" y="0"/>
                  </a:moveTo>
                  <a:lnTo>
                    <a:pt x="1454150" y="43180"/>
                  </a:lnTo>
                  <a:lnTo>
                    <a:pt x="1412240" y="72390"/>
                  </a:lnTo>
                  <a:lnTo>
                    <a:pt x="1369060" y="99060"/>
                  </a:lnTo>
                  <a:lnTo>
                    <a:pt x="1333500" y="129540"/>
                  </a:lnTo>
                  <a:lnTo>
                    <a:pt x="1292860" y="167640"/>
                  </a:lnTo>
                  <a:lnTo>
                    <a:pt x="1253490" y="203200"/>
                  </a:lnTo>
                  <a:lnTo>
                    <a:pt x="1214120" y="232410"/>
                  </a:lnTo>
                  <a:lnTo>
                    <a:pt x="1174750" y="264160"/>
                  </a:lnTo>
                  <a:lnTo>
                    <a:pt x="1135380" y="299720"/>
                  </a:lnTo>
                  <a:lnTo>
                    <a:pt x="1090930" y="335280"/>
                  </a:lnTo>
                  <a:lnTo>
                    <a:pt x="1045210" y="382270"/>
                  </a:lnTo>
                  <a:lnTo>
                    <a:pt x="1026160" y="403860"/>
                  </a:lnTo>
                  <a:lnTo>
                    <a:pt x="986790" y="433070"/>
                  </a:lnTo>
                  <a:lnTo>
                    <a:pt x="965200" y="450850"/>
                  </a:lnTo>
                  <a:lnTo>
                    <a:pt x="938530" y="482600"/>
                  </a:lnTo>
                  <a:lnTo>
                    <a:pt x="896620" y="538480"/>
                  </a:lnTo>
                  <a:lnTo>
                    <a:pt x="859790" y="585470"/>
                  </a:lnTo>
                  <a:lnTo>
                    <a:pt x="831850" y="618490"/>
                  </a:lnTo>
                  <a:lnTo>
                    <a:pt x="784860" y="692150"/>
                  </a:lnTo>
                  <a:lnTo>
                    <a:pt x="740410" y="765810"/>
                  </a:lnTo>
                  <a:lnTo>
                    <a:pt x="695960" y="836930"/>
                  </a:lnTo>
                  <a:lnTo>
                    <a:pt x="664210" y="878840"/>
                  </a:lnTo>
                  <a:lnTo>
                    <a:pt x="624840" y="952500"/>
                  </a:lnTo>
                  <a:lnTo>
                    <a:pt x="593090" y="995680"/>
                  </a:lnTo>
                  <a:lnTo>
                    <a:pt x="575310" y="1037590"/>
                  </a:lnTo>
                  <a:lnTo>
                    <a:pt x="537210" y="1093470"/>
                  </a:lnTo>
                  <a:lnTo>
                    <a:pt x="499110" y="1165860"/>
                  </a:lnTo>
                  <a:lnTo>
                    <a:pt x="464820" y="1239520"/>
                  </a:lnTo>
                  <a:lnTo>
                    <a:pt x="422910" y="1303020"/>
                  </a:lnTo>
                  <a:lnTo>
                    <a:pt x="377190" y="1398270"/>
                  </a:lnTo>
                  <a:lnTo>
                    <a:pt x="345440" y="1471930"/>
                  </a:lnTo>
                  <a:lnTo>
                    <a:pt x="303530" y="1543050"/>
                  </a:lnTo>
                  <a:lnTo>
                    <a:pt x="257810" y="1638300"/>
                  </a:lnTo>
                  <a:lnTo>
                    <a:pt x="212090" y="1752600"/>
                  </a:lnTo>
                  <a:lnTo>
                    <a:pt x="168910" y="1887220"/>
                  </a:lnTo>
                  <a:lnTo>
                    <a:pt x="144780" y="1955800"/>
                  </a:lnTo>
                  <a:lnTo>
                    <a:pt x="124460" y="2056130"/>
                  </a:lnTo>
                  <a:lnTo>
                    <a:pt x="118110" y="2075180"/>
                  </a:lnTo>
                  <a:lnTo>
                    <a:pt x="111760" y="2118360"/>
                  </a:lnTo>
                  <a:lnTo>
                    <a:pt x="105410" y="2136140"/>
                  </a:lnTo>
                  <a:lnTo>
                    <a:pt x="101600" y="2162810"/>
                  </a:lnTo>
                  <a:lnTo>
                    <a:pt x="91440" y="2197100"/>
                  </a:lnTo>
                  <a:lnTo>
                    <a:pt x="85090" y="2258060"/>
                  </a:lnTo>
                  <a:lnTo>
                    <a:pt x="80010" y="2278380"/>
                  </a:lnTo>
                  <a:lnTo>
                    <a:pt x="76200" y="2421890"/>
                  </a:lnTo>
                  <a:lnTo>
                    <a:pt x="74930" y="2552700"/>
                  </a:lnTo>
                  <a:lnTo>
                    <a:pt x="66040" y="2597150"/>
                  </a:lnTo>
                  <a:lnTo>
                    <a:pt x="60960" y="2640330"/>
                  </a:lnTo>
                  <a:lnTo>
                    <a:pt x="53340" y="2679700"/>
                  </a:lnTo>
                  <a:lnTo>
                    <a:pt x="46990" y="2745740"/>
                  </a:lnTo>
                  <a:lnTo>
                    <a:pt x="40640" y="2778760"/>
                  </a:lnTo>
                  <a:lnTo>
                    <a:pt x="34290" y="2862580"/>
                  </a:lnTo>
                  <a:lnTo>
                    <a:pt x="29210" y="2885440"/>
                  </a:lnTo>
                  <a:lnTo>
                    <a:pt x="13970" y="3026410"/>
                  </a:lnTo>
                  <a:lnTo>
                    <a:pt x="12700" y="3166110"/>
                  </a:lnTo>
                  <a:lnTo>
                    <a:pt x="12700" y="3423920"/>
                  </a:lnTo>
                  <a:lnTo>
                    <a:pt x="0" y="3558540"/>
                  </a:lnTo>
                  <a:lnTo>
                    <a:pt x="19050" y="3670300"/>
                  </a:lnTo>
                  <a:lnTo>
                    <a:pt x="41910" y="3722370"/>
                  </a:lnTo>
                  <a:lnTo>
                    <a:pt x="76200" y="3864610"/>
                  </a:lnTo>
                  <a:lnTo>
                    <a:pt x="87630" y="3901440"/>
                  </a:lnTo>
                  <a:lnTo>
                    <a:pt x="107950" y="3956050"/>
                  </a:lnTo>
                  <a:lnTo>
                    <a:pt x="114300" y="3978910"/>
                  </a:lnTo>
                  <a:lnTo>
                    <a:pt x="154940" y="4076700"/>
                  </a:lnTo>
                  <a:lnTo>
                    <a:pt x="191770" y="4138930"/>
                  </a:lnTo>
                  <a:lnTo>
                    <a:pt x="203200" y="4168140"/>
                  </a:lnTo>
                  <a:lnTo>
                    <a:pt x="236220" y="4221480"/>
                  </a:lnTo>
                  <a:lnTo>
                    <a:pt x="279400" y="4331970"/>
                  </a:lnTo>
                  <a:lnTo>
                    <a:pt x="295910" y="4375150"/>
                  </a:lnTo>
                  <a:lnTo>
                    <a:pt x="320040" y="4411980"/>
                  </a:lnTo>
                  <a:lnTo>
                    <a:pt x="330200" y="4445000"/>
                  </a:lnTo>
                  <a:lnTo>
                    <a:pt x="342900" y="4464050"/>
                  </a:lnTo>
                  <a:lnTo>
                    <a:pt x="383540" y="4517391"/>
                  </a:lnTo>
                  <a:lnTo>
                    <a:pt x="427990" y="4596130"/>
                  </a:lnTo>
                  <a:lnTo>
                    <a:pt x="459740" y="4646930"/>
                  </a:lnTo>
                  <a:lnTo>
                    <a:pt x="476250" y="4664709"/>
                  </a:lnTo>
                  <a:lnTo>
                    <a:pt x="518160" y="4699000"/>
                  </a:lnTo>
                  <a:lnTo>
                    <a:pt x="570230" y="4740909"/>
                  </a:lnTo>
                  <a:lnTo>
                    <a:pt x="589280" y="4766309"/>
                  </a:lnTo>
                  <a:lnTo>
                    <a:pt x="613410" y="4800600"/>
                  </a:lnTo>
                  <a:lnTo>
                    <a:pt x="632460" y="4826000"/>
                  </a:lnTo>
                  <a:lnTo>
                    <a:pt x="650240" y="4851400"/>
                  </a:lnTo>
                  <a:lnTo>
                    <a:pt x="673100" y="48768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4" name="Group 43"/>
          <p:cNvGrpSpPr/>
          <p:nvPr/>
        </p:nvGrpSpPr>
        <p:grpSpPr>
          <a:xfrm>
            <a:off x="2590800" y="205740"/>
            <a:ext cx="5892801" cy="2880361"/>
            <a:chOff x="2590800" y="205740"/>
            <a:chExt cx="5892801" cy="2880361"/>
          </a:xfrm>
        </p:grpSpPr>
        <p:sp>
          <p:nvSpPr>
            <p:cNvPr id="40" name="Freeform 39"/>
            <p:cNvSpPr/>
            <p:nvPr/>
          </p:nvSpPr>
          <p:spPr>
            <a:xfrm>
              <a:off x="2908300" y="876300"/>
              <a:ext cx="4165601" cy="381001"/>
            </a:xfrm>
            <a:custGeom>
              <a:avLst/>
              <a:gdLst/>
              <a:ahLst/>
              <a:cxnLst/>
              <a:rect l="0" t="0" r="0" b="0"/>
              <a:pathLst>
                <a:path w="4165601" h="381001">
                  <a:moveTo>
                    <a:pt x="0" y="381000"/>
                  </a:moveTo>
                  <a:lnTo>
                    <a:pt x="13970" y="381000"/>
                  </a:lnTo>
                  <a:lnTo>
                    <a:pt x="71120" y="369570"/>
                  </a:lnTo>
                  <a:lnTo>
                    <a:pt x="124460" y="358140"/>
                  </a:lnTo>
                  <a:lnTo>
                    <a:pt x="133350" y="358140"/>
                  </a:lnTo>
                  <a:lnTo>
                    <a:pt x="162560" y="349250"/>
                  </a:lnTo>
                  <a:lnTo>
                    <a:pt x="196850" y="339090"/>
                  </a:lnTo>
                  <a:lnTo>
                    <a:pt x="242570" y="330200"/>
                  </a:lnTo>
                  <a:lnTo>
                    <a:pt x="260350" y="323850"/>
                  </a:lnTo>
                  <a:lnTo>
                    <a:pt x="279400" y="317500"/>
                  </a:lnTo>
                  <a:lnTo>
                    <a:pt x="326390" y="307340"/>
                  </a:lnTo>
                  <a:lnTo>
                    <a:pt x="381000" y="297180"/>
                  </a:lnTo>
                  <a:lnTo>
                    <a:pt x="438150" y="288290"/>
                  </a:lnTo>
                  <a:lnTo>
                    <a:pt x="525780" y="275590"/>
                  </a:lnTo>
                  <a:lnTo>
                    <a:pt x="654050" y="265430"/>
                  </a:lnTo>
                  <a:lnTo>
                    <a:pt x="755650" y="248920"/>
                  </a:lnTo>
                  <a:lnTo>
                    <a:pt x="828040" y="238760"/>
                  </a:lnTo>
                  <a:lnTo>
                    <a:pt x="933450" y="224790"/>
                  </a:lnTo>
                  <a:lnTo>
                    <a:pt x="1009650" y="215900"/>
                  </a:lnTo>
                  <a:lnTo>
                    <a:pt x="1088390" y="207010"/>
                  </a:lnTo>
                  <a:lnTo>
                    <a:pt x="1271270" y="186690"/>
                  </a:lnTo>
                  <a:lnTo>
                    <a:pt x="1350010" y="177800"/>
                  </a:lnTo>
                  <a:lnTo>
                    <a:pt x="1466850" y="168910"/>
                  </a:lnTo>
                  <a:lnTo>
                    <a:pt x="1569720" y="162560"/>
                  </a:lnTo>
                  <a:lnTo>
                    <a:pt x="1705610" y="147320"/>
                  </a:lnTo>
                  <a:lnTo>
                    <a:pt x="1811020" y="142240"/>
                  </a:lnTo>
                  <a:lnTo>
                    <a:pt x="1927860" y="139700"/>
                  </a:lnTo>
                  <a:lnTo>
                    <a:pt x="2075180" y="139700"/>
                  </a:lnTo>
                  <a:lnTo>
                    <a:pt x="2571750" y="139700"/>
                  </a:lnTo>
                  <a:lnTo>
                    <a:pt x="2701290" y="128270"/>
                  </a:lnTo>
                  <a:lnTo>
                    <a:pt x="2792730" y="116840"/>
                  </a:lnTo>
                  <a:lnTo>
                    <a:pt x="2891790" y="110490"/>
                  </a:lnTo>
                  <a:lnTo>
                    <a:pt x="2919730" y="102870"/>
                  </a:lnTo>
                  <a:lnTo>
                    <a:pt x="2932430" y="96520"/>
                  </a:lnTo>
                  <a:lnTo>
                    <a:pt x="2959100" y="85090"/>
                  </a:lnTo>
                  <a:lnTo>
                    <a:pt x="2995930" y="76200"/>
                  </a:lnTo>
                  <a:lnTo>
                    <a:pt x="3006090" y="69850"/>
                  </a:lnTo>
                  <a:lnTo>
                    <a:pt x="3016250" y="63500"/>
                  </a:lnTo>
                  <a:lnTo>
                    <a:pt x="3037840" y="57150"/>
                  </a:lnTo>
                  <a:lnTo>
                    <a:pt x="3049270" y="54610"/>
                  </a:lnTo>
                  <a:lnTo>
                    <a:pt x="3074670" y="44450"/>
                  </a:lnTo>
                  <a:lnTo>
                    <a:pt x="3086100" y="38100"/>
                  </a:lnTo>
                  <a:lnTo>
                    <a:pt x="3111500" y="27940"/>
                  </a:lnTo>
                  <a:lnTo>
                    <a:pt x="3136900" y="17780"/>
                  </a:lnTo>
                  <a:lnTo>
                    <a:pt x="3162300" y="8890"/>
                  </a:lnTo>
                  <a:lnTo>
                    <a:pt x="3200400" y="2540"/>
                  </a:lnTo>
                  <a:lnTo>
                    <a:pt x="3329940" y="0"/>
                  </a:lnTo>
                  <a:lnTo>
                    <a:pt x="3587750" y="0"/>
                  </a:lnTo>
                  <a:lnTo>
                    <a:pt x="3605530" y="3810"/>
                  </a:lnTo>
                  <a:lnTo>
                    <a:pt x="3624580" y="8890"/>
                  </a:lnTo>
                  <a:lnTo>
                    <a:pt x="3657600" y="12700"/>
                  </a:lnTo>
                  <a:lnTo>
                    <a:pt x="3685540" y="22860"/>
                  </a:lnTo>
                  <a:lnTo>
                    <a:pt x="3713480" y="34290"/>
                  </a:lnTo>
                  <a:lnTo>
                    <a:pt x="3736340" y="41910"/>
                  </a:lnTo>
                  <a:lnTo>
                    <a:pt x="3756660" y="50800"/>
                  </a:lnTo>
                  <a:lnTo>
                    <a:pt x="3775710" y="59690"/>
                  </a:lnTo>
                  <a:lnTo>
                    <a:pt x="3810000" y="71120"/>
                  </a:lnTo>
                  <a:lnTo>
                    <a:pt x="3863340" y="82550"/>
                  </a:lnTo>
                  <a:lnTo>
                    <a:pt x="3883660" y="93980"/>
                  </a:lnTo>
                  <a:lnTo>
                    <a:pt x="3892550" y="100330"/>
                  </a:lnTo>
                  <a:lnTo>
                    <a:pt x="3914140" y="107950"/>
                  </a:lnTo>
                  <a:lnTo>
                    <a:pt x="3956050" y="113030"/>
                  </a:lnTo>
                  <a:lnTo>
                    <a:pt x="3964940" y="116840"/>
                  </a:lnTo>
                  <a:lnTo>
                    <a:pt x="3982720" y="127000"/>
                  </a:lnTo>
                  <a:lnTo>
                    <a:pt x="4004310" y="134620"/>
                  </a:lnTo>
                  <a:lnTo>
                    <a:pt x="4025900" y="138430"/>
                  </a:lnTo>
                  <a:lnTo>
                    <a:pt x="4055110" y="148590"/>
                  </a:lnTo>
                  <a:lnTo>
                    <a:pt x="4090670" y="160020"/>
                  </a:lnTo>
                  <a:lnTo>
                    <a:pt x="4136390" y="167640"/>
                  </a:lnTo>
                  <a:lnTo>
                    <a:pt x="4165600" y="1778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5130800" y="457200"/>
              <a:ext cx="3352801" cy="2628901"/>
            </a:xfrm>
            <a:custGeom>
              <a:avLst/>
              <a:gdLst/>
              <a:ahLst/>
              <a:cxnLst/>
              <a:rect l="0" t="0" r="0" b="0"/>
              <a:pathLst>
                <a:path w="3352801" h="2628901">
                  <a:moveTo>
                    <a:pt x="3352800" y="2628900"/>
                  </a:moveTo>
                  <a:lnTo>
                    <a:pt x="3258820" y="2547620"/>
                  </a:lnTo>
                  <a:lnTo>
                    <a:pt x="3199130" y="2504440"/>
                  </a:lnTo>
                  <a:lnTo>
                    <a:pt x="3098800" y="2437130"/>
                  </a:lnTo>
                  <a:lnTo>
                    <a:pt x="3004820" y="2355850"/>
                  </a:lnTo>
                  <a:lnTo>
                    <a:pt x="2918460" y="2282190"/>
                  </a:lnTo>
                  <a:lnTo>
                    <a:pt x="2866390" y="2233930"/>
                  </a:lnTo>
                  <a:lnTo>
                    <a:pt x="2821940" y="2207260"/>
                  </a:lnTo>
                  <a:lnTo>
                    <a:pt x="2722880" y="2132330"/>
                  </a:lnTo>
                  <a:lnTo>
                    <a:pt x="2663190" y="2081530"/>
                  </a:lnTo>
                  <a:lnTo>
                    <a:pt x="2613660" y="2058670"/>
                  </a:lnTo>
                  <a:lnTo>
                    <a:pt x="2562860" y="2023110"/>
                  </a:lnTo>
                  <a:lnTo>
                    <a:pt x="2550160" y="2016760"/>
                  </a:lnTo>
                  <a:lnTo>
                    <a:pt x="2444750" y="1940560"/>
                  </a:lnTo>
                  <a:lnTo>
                    <a:pt x="2413000" y="1913890"/>
                  </a:lnTo>
                  <a:lnTo>
                    <a:pt x="2362200" y="1852930"/>
                  </a:lnTo>
                  <a:lnTo>
                    <a:pt x="2311400" y="1769110"/>
                  </a:lnTo>
                  <a:lnTo>
                    <a:pt x="2283460" y="1719580"/>
                  </a:lnTo>
                  <a:lnTo>
                    <a:pt x="2251710" y="1673860"/>
                  </a:lnTo>
                  <a:lnTo>
                    <a:pt x="2217420" y="1640840"/>
                  </a:lnTo>
                  <a:lnTo>
                    <a:pt x="2197100" y="1616710"/>
                  </a:lnTo>
                  <a:lnTo>
                    <a:pt x="2108200" y="1541780"/>
                  </a:lnTo>
                  <a:lnTo>
                    <a:pt x="2078990" y="1503680"/>
                  </a:lnTo>
                  <a:lnTo>
                    <a:pt x="2034540" y="1468120"/>
                  </a:lnTo>
                  <a:lnTo>
                    <a:pt x="2015490" y="1446530"/>
                  </a:lnTo>
                  <a:lnTo>
                    <a:pt x="1917700" y="1369060"/>
                  </a:lnTo>
                  <a:lnTo>
                    <a:pt x="1908810" y="1361440"/>
                  </a:lnTo>
                  <a:lnTo>
                    <a:pt x="1901190" y="1356360"/>
                  </a:lnTo>
                  <a:lnTo>
                    <a:pt x="1883410" y="1351280"/>
                  </a:lnTo>
                  <a:lnTo>
                    <a:pt x="1875790" y="1344930"/>
                  </a:lnTo>
                  <a:lnTo>
                    <a:pt x="1849120" y="1319530"/>
                  </a:lnTo>
                  <a:lnTo>
                    <a:pt x="1817370" y="1300480"/>
                  </a:lnTo>
                  <a:lnTo>
                    <a:pt x="1794510" y="1278890"/>
                  </a:lnTo>
                  <a:lnTo>
                    <a:pt x="1755140" y="1254760"/>
                  </a:lnTo>
                  <a:lnTo>
                    <a:pt x="1657350" y="1181100"/>
                  </a:lnTo>
                  <a:lnTo>
                    <a:pt x="1562100" y="1121410"/>
                  </a:lnTo>
                  <a:lnTo>
                    <a:pt x="1474470" y="1082040"/>
                  </a:lnTo>
                  <a:lnTo>
                    <a:pt x="1413510" y="1031240"/>
                  </a:lnTo>
                  <a:lnTo>
                    <a:pt x="1403350" y="1022350"/>
                  </a:lnTo>
                  <a:lnTo>
                    <a:pt x="1391920" y="1016000"/>
                  </a:lnTo>
                  <a:lnTo>
                    <a:pt x="1362710" y="1008380"/>
                  </a:lnTo>
                  <a:lnTo>
                    <a:pt x="1350010" y="1003300"/>
                  </a:lnTo>
                  <a:lnTo>
                    <a:pt x="1253490" y="932180"/>
                  </a:lnTo>
                  <a:lnTo>
                    <a:pt x="1242060" y="922020"/>
                  </a:lnTo>
                  <a:lnTo>
                    <a:pt x="1221740" y="910590"/>
                  </a:lnTo>
                  <a:lnTo>
                    <a:pt x="1201420" y="902970"/>
                  </a:lnTo>
                  <a:lnTo>
                    <a:pt x="1149350" y="873760"/>
                  </a:lnTo>
                  <a:lnTo>
                    <a:pt x="1141730" y="866140"/>
                  </a:lnTo>
                  <a:lnTo>
                    <a:pt x="1120140" y="835660"/>
                  </a:lnTo>
                  <a:lnTo>
                    <a:pt x="1038860" y="755650"/>
                  </a:lnTo>
                  <a:lnTo>
                    <a:pt x="977900" y="685800"/>
                  </a:lnTo>
                  <a:lnTo>
                    <a:pt x="919480" y="617220"/>
                  </a:lnTo>
                  <a:lnTo>
                    <a:pt x="854710" y="543560"/>
                  </a:lnTo>
                  <a:lnTo>
                    <a:pt x="807720" y="477520"/>
                  </a:lnTo>
                  <a:lnTo>
                    <a:pt x="748030" y="396240"/>
                  </a:lnTo>
                  <a:lnTo>
                    <a:pt x="725170" y="372110"/>
                  </a:lnTo>
                  <a:lnTo>
                    <a:pt x="641350" y="298450"/>
                  </a:lnTo>
                  <a:lnTo>
                    <a:pt x="571500" y="245110"/>
                  </a:lnTo>
                  <a:lnTo>
                    <a:pt x="483870" y="199390"/>
                  </a:lnTo>
                  <a:lnTo>
                    <a:pt x="474980" y="193040"/>
                  </a:lnTo>
                  <a:lnTo>
                    <a:pt x="449580" y="180340"/>
                  </a:lnTo>
                  <a:lnTo>
                    <a:pt x="382270" y="156210"/>
                  </a:lnTo>
                  <a:lnTo>
                    <a:pt x="308610" y="146050"/>
                  </a:lnTo>
                  <a:lnTo>
                    <a:pt x="237490" y="120650"/>
                  </a:lnTo>
                  <a:lnTo>
                    <a:pt x="196850" y="111760"/>
                  </a:lnTo>
                  <a:lnTo>
                    <a:pt x="157480" y="96520"/>
                  </a:lnTo>
                  <a:lnTo>
                    <a:pt x="86360" y="54610"/>
                  </a:lnTo>
                  <a:lnTo>
                    <a:pt x="50800" y="27940"/>
                  </a:lnTo>
                  <a:lnTo>
                    <a:pt x="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5689600" y="205740"/>
              <a:ext cx="1816101" cy="746761"/>
            </a:xfrm>
            <a:custGeom>
              <a:avLst/>
              <a:gdLst/>
              <a:ahLst/>
              <a:cxnLst/>
              <a:rect l="0" t="0" r="0" b="0"/>
              <a:pathLst>
                <a:path w="1816101" h="746761">
                  <a:moveTo>
                    <a:pt x="1816100" y="746760"/>
                  </a:moveTo>
                  <a:lnTo>
                    <a:pt x="1771650" y="723900"/>
                  </a:lnTo>
                  <a:lnTo>
                    <a:pt x="1739900" y="703580"/>
                  </a:lnTo>
                  <a:lnTo>
                    <a:pt x="1706880" y="687070"/>
                  </a:lnTo>
                  <a:lnTo>
                    <a:pt x="1658620" y="666750"/>
                  </a:lnTo>
                  <a:lnTo>
                    <a:pt x="1623060" y="648970"/>
                  </a:lnTo>
                  <a:lnTo>
                    <a:pt x="1587500" y="629920"/>
                  </a:lnTo>
                  <a:lnTo>
                    <a:pt x="1550670" y="619760"/>
                  </a:lnTo>
                  <a:lnTo>
                    <a:pt x="1520190" y="600710"/>
                  </a:lnTo>
                  <a:lnTo>
                    <a:pt x="1485900" y="577850"/>
                  </a:lnTo>
                  <a:lnTo>
                    <a:pt x="1449070" y="557530"/>
                  </a:lnTo>
                  <a:lnTo>
                    <a:pt x="1414780" y="539750"/>
                  </a:lnTo>
                  <a:lnTo>
                    <a:pt x="1388110" y="524510"/>
                  </a:lnTo>
                  <a:lnTo>
                    <a:pt x="1353820" y="501650"/>
                  </a:lnTo>
                  <a:lnTo>
                    <a:pt x="1310640" y="486410"/>
                  </a:lnTo>
                  <a:lnTo>
                    <a:pt x="1272540" y="471170"/>
                  </a:lnTo>
                  <a:lnTo>
                    <a:pt x="1240790" y="450850"/>
                  </a:lnTo>
                  <a:lnTo>
                    <a:pt x="1192530" y="430530"/>
                  </a:lnTo>
                  <a:lnTo>
                    <a:pt x="1149350" y="412750"/>
                  </a:lnTo>
                  <a:lnTo>
                    <a:pt x="1112520" y="386080"/>
                  </a:lnTo>
                  <a:lnTo>
                    <a:pt x="1069340" y="367030"/>
                  </a:lnTo>
                  <a:lnTo>
                    <a:pt x="1026160" y="349250"/>
                  </a:lnTo>
                  <a:lnTo>
                    <a:pt x="970280" y="334010"/>
                  </a:lnTo>
                  <a:lnTo>
                    <a:pt x="927100" y="317500"/>
                  </a:lnTo>
                  <a:lnTo>
                    <a:pt x="895350" y="297180"/>
                  </a:lnTo>
                  <a:lnTo>
                    <a:pt x="839470" y="278130"/>
                  </a:lnTo>
                  <a:lnTo>
                    <a:pt x="787400" y="260350"/>
                  </a:lnTo>
                  <a:lnTo>
                    <a:pt x="749300" y="240030"/>
                  </a:lnTo>
                  <a:lnTo>
                    <a:pt x="699770" y="218440"/>
                  </a:lnTo>
                  <a:lnTo>
                    <a:pt x="652780" y="196850"/>
                  </a:lnTo>
                  <a:lnTo>
                    <a:pt x="609600" y="177800"/>
                  </a:lnTo>
                  <a:lnTo>
                    <a:pt x="580390" y="157480"/>
                  </a:lnTo>
                  <a:lnTo>
                    <a:pt x="535940" y="138430"/>
                  </a:lnTo>
                  <a:lnTo>
                    <a:pt x="488950" y="114300"/>
                  </a:lnTo>
                  <a:lnTo>
                    <a:pt x="426720" y="83820"/>
                  </a:lnTo>
                  <a:lnTo>
                    <a:pt x="370840" y="63500"/>
                  </a:lnTo>
                  <a:lnTo>
                    <a:pt x="331470" y="44450"/>
                  </a:lnTo>
                  <a:lnTo>
                    <a:pt x="293370" y="29210"/>
                  </a:lnTo>
                  <a:lnTo>
                    <a:pt x="240030" y="16510"/>
                  </a:lnTo>
                  <a:lnTo>
                    <a:pt x="191770" y="1270"/>
                  </a:lnTo>
                  <a:lnTo>
                    <a:pt x="182880" y="0"/>
                  </a:lnTo>
                  <a:lnTo>
                    <a:pt x="161290" y="2540"/>
                  </a:lnTo>
                  <a:lnTo>
                    <a:pt x="149860" y="5080"/>
                  </a:lnTo>
                  <a:lnTo>
                    <a:pt x="140970" y="8890"/>
                  </a:lnTo>
                  <a:lnTo>
                    <a:pt x="119380" y="27940"/>
                  </a:lnTo>
                  <a:lnTo>
                    <a:pt x="88900" y="46990"/>
                  </a:lnTo>
                  <a:lnTo>
                    <a:pt x="71120" y="58420"/>
                  </a:lnTo>
                  <a:lnTo>
                    <a:pt x="54610" y="72390"/>
                  </a:lnTo>
                  <a:lnTo>
                    <a:pt x="44450" y="76200"/>
                  </a:lnTo>
                  <a:lnTo>
                    <a:pt x="0" y="8636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2590800" y="457200"/>
              <a:ext cx="1041401" cy="685801"/>
            </a:xfrm>
            <a:custGeom>
              <a:avLst/>
              <a:gdLst/>
              <a:ahLst/>
              <a:cxnLst/>
              <a:rect l="0" t="0" r="0" b="0"/>
              <a:pathLst>
                <a:path w="1041401" h="685801">
                  <a:moveTo>
                    <a:pt x="0" y="685800"/>
                  </a:moveTo>
                  <a:lnTo>
                    <a:pt x="53340" y="650240"/>
                  </a:lnTo>
                  <a:lnTo>
                    <a:pt x="82550" y="632460"/>
                  </a:lnTo>
                  <a:lnTo>
                    <a:pt x="104140" y="615950"/>
                  </a:lnTo>
                  <a:lnTo>
                    <a:pt x="127000" y="595630"/>
                  </a:lnTo>
                  <a:lnTo>
                    <a:pt x="146050" y="576580"/>
                  </a:lnTo>
                  <a:lnTo>
                    <a:pt x="167640" y="562610"/>
                  </a:lnTo>
                  <a:lnTo>
                    <a:pt x="180340" y="557530"/>
                  </a:lnTo>
                  <a:lnTo>
                    <a:pt x="200660" y="539750"/>
                  </a:lnTo>
                  <a:lnTo>
                    <a:pt x="219710" y="519430"/>
                  </a:lnTo>
                  <a:lnTo>
                    <a:pt x="254000" y="491490"/>
                  </a:lnTo>
                  <a:lnTo>
                    <a:pt x="273050" y="474980"/>
                  </a:lnTo>
                  <a:lnTo>
                    <a:pt x="290830" y="457200"/>
                  </a:lnTo>
                  <a:lnTo>
                    <a:pt x="308610" y="440690"/>
                  </a:lnTo>
                  <a:lnTo>
                    <a:pt x="335280" y="414020"/>
                  </a:lnTo>
                  <a:lnTo>
                    <a:pt x="358140" y="391160"/>
                  </a:lnTo>
                  <a:lnTo>
                    <a:pt x="374650" y="370840"/>
                  </a:lnTo>
                  <a:lnTo>
                    <a:pt x="389890" y="350520"/>
                  </a:lnTo>
                  <a:lnTo>
                    <a:pt x="398780" y="340360"/>
                  </a:lnTo>
                  <a:lnTo>
                    <a:pt x="410210" y="327660"/>
                  </a:lnTo>
                  <a:lnTo>
                    <a:pt x="433070" y="307340"/>
                  </a:lnTo>
                  <a:lnTo>
                    <a:pt x="455930" y="289560"/>
                  </a:lnTo>
                  <a:lnTo>
                    <a:pt x="476250" y="271780"/>
                  </a:lnTo>
                  <a:lnTo>
                    <a:pt x="502920" y="252730"/>
                  </a:lnTo>
                  <a:lnTo>
                    <a:pt x="524510" y="238760"/>
                  </a:lnTo>
                  <a:lnTo>
                    <a:pt x="572770" y="207010"/>
                  </a:lnTo>
                  <a:lnTo>
                    <a:pt x="593090" y="198120"/>
                  </a:lnTo>
                  <a:lnTo>
                    <a:pt x="603250" y="195580"/>
                  </a:lnTo>
                  <a:lnTo>
                    <a:pt x="624840" y="185420"/>
                  </a:lnTo>
                  <a:lnTo>
                    <a:pt x="648970" y="172720"/>
                  </a:lnTo>
                  <a:lnTo>
                    <a:pt x="673100" y="162560"/>
                  </a:lnTo>
                  <a:lnTo>
                    <a:pt x="704850" y="148590"/>
                  </a:lnTo>
                  <a:lnTo>
                    <a:pt x="726440" y="135890"/>
                  </a:lnTo>
                  <a:lnTo>
                    <a:pt x="750570" y="123190"/>
                  </a:lnTo>
                  <a:lnTo>
                    <a:pt x="774700" y="111760"/>
                  </a:lnTo>
                  <a:lnTo>
                    <a:pt x="806450" y="97790"/>
                  </a:lnTo>
                  <a:lnTo>
                    <a:pt x="833120" y="85090"/>
                  </a:lnTo>
                  <a:lnTo>
                    <a:pt x="859790" y="72390"/>
                  </a:lnTo>
                  <a:lnTo>
                    <a:pt x="891540" y="59690"/>
                  </a:lnTo>
                  <a:lnTo>
                    <a:pt x="915670" y="46990"/>
                  </a:lnTo>
                  <a:lnTo>
                    <a:pt x="938530" y="35560"/>
                  </a:lnTo>
                  <a:lnTo>
                    <a:pt x="967740" y="26670"/>
                  </a:lnTo>
                  <a:lnTo>
                    <a:pt x="995680" y="16510"/>
                  </a:lnTo>
                  <a:lnTo>
                    <a:pt x="1007110" y="12700"/>
                  </a:lnTo>
                  <a:lnTo>
                    <a:pt x="104140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5" name="Freeform 44"/>
          <p:cNvSpPr/>
          <p:nvPr/>
        </p:nvSpPr>
        <p:spPr>
          <a:xfrm>
            <a:off x="2235200" y="3263900"/>
            <a:ext cx="5422901" cy="2324101"/>
          </a:xfrm>
          <a:custGeom>
            <a:avLst/>
            <a:gdLst/>
            <a:ahLst/>
            <a:cxnLst/>
            <a:rect l="0" t="0" r="0" b="0"/>
            <a:pathLst>
              <a:path w="5422901" h="2324101">
                <a:moveTo>
                  <a:pt x="0" y="0"/>
                </a:moveTo>
                <a:lnTo>
                  <a:pt x="76200" y="1270"/>
                </a:lnTo>
                <a:lnTo>
                  <a:pt x="207010" y="34290"/>
                </a:lnTo>
                <a:lnTo>
                  <a:pt x="328930" y="55880"/>
                </a:lnTo>
                <a:lnTo>
                  <a:pt x="459740" y="96520"/>
                </a:lnTo>
                <a:lnTo>
                  <a:pt x="472440" y="99060"/>
                </a:lnTo>
                <a:lnTo>
                  <a:pt x="539750" y="124460"/>
                </a:lnTo>
                <a:lnTo>
                  <a:pt x="576580" y="139700"/>
                </a:lnTo>
                <a:lnTo>
                  <a:pt x="656590" y="161290"/>
                </a:lnTo>
                <a:lnTo>
                  <a:pt x="775970" y="171450"/>
                </a:lnTo>
                <a:lnTo>
                  <a:pt x="824230" y="186690"/>
                </a:lnTo>
                <a:lnTo>
                  <a:pt x="842010" y="190500"/>
                </a:lnTo>
                <a:lnTo>
                  <a:pt x="867410" y="199390"/>
                </a:lnTo>
                <a:lnTo>
                  <a:pt x="929640" y="205740"/>
                </a:lnTo>
                <a:lnTo>
                  <a:pt x="988060" y="223520"/>
                </a:lnTo>
                <a:lnTo>
                  <a:pt x="1002030" y="224790"/>
                </a:lnTo>
                <a:lnTo>
                  <a:pt x="1027430" y="234950"/>
                </a:lnTo>
                <a:lnTo>
                  <a:pt x="1070610" y="251460"/>
                </a:lnTo>
                <a:lnTo>
                  <a:pt x="1223010" y="292100"/>
                </a:lnTo>
                <a:lnTo>
                  <a:pt x="1356360" y="321310"/>
                </a:lnTo>
                <a:lnTo>
                  <a:pt x="1390650" y="337820"/>
                </a:lnTo>
                <a:lnTo>
                  <a:pt x="1421130" y="355600"/>
                </a:lnTo>
                <a:lnTo>
                  <a:pt x="1579880" y="420370"/>
                </a:lnTo>
                <a:lnTo>
                  <a:pt x="1705610" y="486410"/>
                </a:lnTo>
                <a:lnTo>
                  <a:pt x="1852930" y="562610"/>
                </a:lnTo>
                <a:lnTo>
                  <a:pt x="1955800" y="627380"/>
                </a:lnTo>
                <a:lnTo>
                  <a:pt x="2068830" y="685800"/>
                </a:lnTo>
                <a:lnTo>
                  <a:pt x="2194560" y="754380"/>
                </a:lnTo>
                <a:lnTo>
                  <a:pt x="2280920" y="810260"/>
                </a:lnTo>
                <a:lnTo>
                  <a:pt x="2393950" y="873760"/>
                </a:lnTo>
                <a:lnTo>
                  <a:pt x="2509520" y="942340"/>
                </a:lnTo>
                <a:lnTo>
                  <a:pt x="2633980" y="1004570"/>
                </a:lnTo>
                <a:lnTo>
                  <a:pt x="2754630" y="1073150"/>
                </a:lnTo>
                <a:lnTo>
                  <a:pt x="2853690" y="1136650"/>
                </a:lnTo>
                <a:lnTo>
                  <a:pt x="2984500" y="1206500"/>
                </a:lnTo>
                <a:lnTo>
                  <a:pt x="3070860" y="1247140"/>
                </a:lnTo>
                <a:lnTo>
                  <a:pt x="3228340" y="1304290"/>
                </a:lnTo>
                <a:lnTo>
                  <a:pt x="3390900" y="1351280"/>
                </a:lnTo>
                <a:lnTo>
                  <a:pt x="3543300" y="1395730"/>
                </a:lnTo>
                <a:lnTo>
                  <a:pt x="3674110" y="1426210"/>
                </a:lnTo>
                <a:lnTo>
                  <a:pt x="3700780" y="1438910"/>
                </a:lnTo>
                <a:lnTo>
                  <a:pt x="3712210" y="1446530"/>
                </a:lnTo>
                <a:lnTo>
                  <a:pt x="3735070" y="1454150"/>
                </a:lnTo>
                <a:lnTo>
                  <a:pt x="3747770" y="1456690"/>
                </a:lnTo>
                <a:lnTo>
                  <a:pt x="3771900" y="1465580"/>
                </a:lnTo>
                <a:lnTo>
                  <a:pt x="3784600" y="1473200"/>
                </a:lnTo>
                <a:lnTo>
                  <a:pt x="3810000" y="1479550"/>
                </a:lnTo>
                <a:lnTo>
                  <a:pt x="3867150" y="1490980"/>
                </a:lnTo>
                <a:lnTo>
                  <a:pt x="3949700" y="1517650"/>
                </a:lnTo>
                <a:lnTo>
                  <a:pt x="3983990" y="1524000"/>
                </a:lnTo>
                <a:lnTo>
                  <a:pt x="4145280" y="1588770"/>
                </a:lnTo>
                <a:lnTo>
                  <a:pt x="4301490" y="1648460"/>
                </a:lnTo>
                <a:lnTo>
                  <a:pt x="4342130" y="1666240"/>
                </a:lnTo>
                <a:lnTo>
                  <a:pt x="4472940" y="1738630"/>
                </a:lnTo>
                <a:lnTo>
                  <a:pt x="4485640" y="1743710"/>
                </a:lnTo>
                <a:lnTo>
                  <a:pt x="4509770" y="1760220"/>
                </a:lnTo>
                <a:lnTo>
                  <a:pt x="4552950" y="1791970"/>
                </a:lnTo>
                <a:lnTo>
                  <a:pt x="4677410" y="1858010"/>
                </a:lnTo>
                <a:lnTo>
                  <a:pt x="4804410" y="1925320"/>
                </a:lnTo>
                <a:lnTo>
                  <a:pt x="4941570" y="1993900"/>
                </a:lnTo>
                <a:lnTo>
                  <a:pt x="4958080" y="2002790"/>
                </a:lnTo>
                <a:lnTo>
                  <a:pt x="4991100" y="2011680"/>
                </a:lnTo>
                <a:lnTo>
                  <a:pt x="5008880" y="2014220"/>
                </a:lnTo>
                <a:lnTo>
                  <a:pt x="5034280" y="2024380"/>
                </a:lnTo>
                <a:lnTo>
                  <a:pt x="5068570" y="2042160"/>
                </a:lnTo>
                <a:lnTo>
                  <a:pt x="5156200" y="2080260"/>
                </a:lnTo>
                <a:lnTo>
                  <a:pt x="5253990" y="2145030"/>
                </a:lnTo>
                <a:lnTo>
                  <a:pt x="5266690" y="2160270"/>
                </a:lnTo>
                <a:lnTo>
                  <a:pt x="5306060" y="2218690"/>
                </a:lnTo>
                <a:lnTo>
                  <a:pt x="5365750" y="2269490"/>
                </a:lnTo>
                <a:lnTo>
                  <a:pt x="5379720" y="2289810"/>
                </a:lnTo>
                <a:lnTo>
                  <a:pt x="5422900" y="23241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9" name="Group 48"/>
          <p:cNvGrpSpPr/>
          <p:nvPr/>
        </p:nvGrpSpPr>
        <p:grpSpPr>
          <a:xfrm>
            <a:off x="6223000" y="1219200"/>
            <a:ext cx="2794001" cy="4991101"/>
            <a:chOff x="6223000" y="1219200"/>
            <a:chExt cx="2794001" cy="4991101"/>
          </a:xfrm>
        </p:grpSpPr>
        <p:sp>
          <p:nvSpPr>
            <p:cNvPr id="46" name="Freeform 45"/>
            <p:cNvSpPr/>
            <p:nvPr/>
          </p:nvSpPr>
          <p:spPr>
            <a:xfrm>
              <a:off x="7340600" y="1219200"/>
              <a:ext cx="584201" cy="4305301"/>
            </a:xfrm>
            <a:custGeom>
              <a:avLst/>
              <a:gdLst/>
              <a:ahLst/>
              <a:cxnLst/>
              <a:rect l="0" t="0" r="0" b="0"/>
              <a:pathLst>
                <a:path w="584201" h="4305301">
                  <a:moveTo>
                    <a:pt x="0" y="0"/>
                  </a:moveTo>
                  <a:lnTo>
                    <a:pt x="0" y="13970"/>
                  </a:lnTo>
                  <a:lnTo>
                    <a:pt x="7620" y="31750"/>
                  </a:lnTo>
                  <a:lnTo>
                    <a:pt x="17780" y="52070"/>
                  </a:lnTo>
                  <a:lnTo>
                    <a:pt x="34290" y="105410"/>
                  </a:lnTo>
                  <a:lnTo>
                    <a:pt x="50800" y="147320"/>
                  </a:lnTo>
                  <a:lnTo>
                    <a:pt x="59690" y="189230"/>
                  </a:lnTo>
                  <a:lnTo>
                    <a:pt x="66040" y="228600"/>
                  </a:lnTo>
                  <a:lnTo>
                    <a:pt x="83820" y="300990"/>
                  </a:lnTo>
                  <a:lnTo>
                    <a:pt x="101600" y="450850"/>
                  </a:lnTo>
                  <a:lnTo>
                    <a:pt x="116840" y="556260"/>
                  </a:lnTo>
                  <a:lnTo>
                    <a:pt x="124460" y="599440"/>
                  </a:lnTo>
                  <a:lnTo>
                    <a:pt x="128270" y="661670"/>
                  </a:lnTo>
                  <a:lnTo>
                    <a:pt x="144780" y="713740"/>
                  </a:lnTo>
                  <a:lnTo>
                    <a:pt x="160020" y="763270"/>
                  </a:lnTo>
                  <a:lnTo>
                    <a:pt x="167640" y="819150"/>
                  </a:lnTo>
                  <a:lnTo>
                    <a:pt x="185420" y="894080"/>
                  </a:lnTo>
                  <a:lnTo>
                    <a:pt x="198120" y="1017270"/>
                  </a:lnTo>
                  <a:lnTo>
                    <a:pt x="214630" y="1071880"/>
                  </a:lnTo>
                  <a:lnTo>
                    <a:pt x="232410" y="1143000"/>
                  </a:lnTo>
                  <a:lnTo>
                    <a:pt x="245110" y="1178560"/>
                  </a:lnTo>
                  <a:lnTo>
                    <a:pt x="257810" y="1214120"/>
                  </a:lnTo>
                  <a:lnTo>
                    <a:pt x="274320" y="1264920"/>
                  </a:lnTo>
                  <a:lnTo>
                    <a:pt x="292100" y="1333500"/>
                  </a:lnTo>
                  <a:lnTo>
                    <a:pt x="300990" y="1380490"/>
                  </a:lnTo>
                  <a:lnTo>
                    <a:pt x="304800" y="1407160"/>
                  </a:lnTo>
                  <a:lnTo>
                    <a:pt x="322580" y="1469390"/>
                  </a:lnTo>
                  <a:lnTo>
                    <a:pt x="328930" y="1532890"/>
                  </a:lnTo>
                  <a:lnTo>
                    <a:pt x="330200" y="1663700"/>
                  </a:lnTo>
                  <a:lnTo>
                    <a:pt x="331470" y="1739900"/>
                  </a:lnTo>
                  <a:lnTo>
                    <a:pt x="347980" y="1817370"/>
                  </a:lnTo>
                  <a:lnTo>
                    <a:pt x="365760" y="1905000"/>
                  </a:lnTo>
                  <a:lnTo>
                    <a:pt x="381000" y="1955800"/>
                  </a:lnTo>
                  <a:lnTo>
                    <a:pt x="389890" y="1990090"/>
                  </a:lnTo>
                  <a:lnTo>
                    <a:pt x="391160" y="2000250"/>
                  </a:lnTo>
                  <a:lnTo>
                    <a:pt x="406400" y="2040890"/>
                  </a:lnTo>
                  <a:lnTo>
                    <a:pt x="421640" y="2081530"/>
                  </a:lnTo>
                  <a:lnTo>
                    <a:pt x="439420" y="2142490"/>
                  </a:lnTo>
                  <a:lnTo>
                    <a:pt x="450850" y="2184400"/>
                  </a:lnTo>
                  <a:lnTo>
                    <a:pt x="459740" y="2241550"/>
                  </a:lnTo>
                  <a:lnTo>
                    <a:pt x="477520" y="2299970"/>
                  </a:lnTo>
                  <a:lnTo>
                    <a:pt x="494030" y="2424430"/>
                  </a:lnTo>
                  <a:lnTo>
                    <a:pt x="495300" y="2451100"/>
                  </a:lnTo>
                  <a:lnTo>
                    <a:pt x="502920" y="2476500"/>
                  </a:lnTo>
                  <a:lnTo>
                    <a:pt x="519430" y="2514600"/>
                  </a:lnTo>
                  <a:lnTo>
                    <a:pt x="527050" y="2538730"/>
                  </a:lnTo>
                  <a:lnTo>
                    <a:pt x="543560" y="2603500"/>
                  </a:lnTo>
                  <a:lnTo>
                    <a:pt x="553720" y="2632710"/>
                  </a:lnTo>
                  <a:lnTo>
                    <a:pt x="565150" y="2692400"/>
                  </a:lnTo>
                  <a:lnTo>
                    <a:pt x="579120" y="2735580"/>
                  </a:lnTo>
                  <a:lnTo>
                    <a:pt x="584200" y="2863850"/>
                  </a:lnTo>
                  <a:lnTo>
                    <a:pt x="584200" y="3003550"/>
                  </a:lnTo>
                  <a:lnTo>
                    <a:pt x="580390" y="3021330"/>
                  </a:lnTo>
                  <a:lnTo>
                    <a:pt x="575310" y="3040380"/>
                  </a:lnTo>
                  <a:lnTo>
                    <a:pt x="562610" y="3175000"/>
                  </a:lnTo>
                  <a:lnTo>
                    <a:pt x="554990" y="3274060"/>
                  </a:lnTo>
                  <a:lnTo>
                    <a:pt x="549910" y="3293110"/>
                  </a:lnTo>
                  <a:lnTo>
                    <a:pt x="537210" y="3427730"/>
                  </a:lnTo>
                  <a:lnTo>
                    <a:pt x="532130" y="3559810"/>
                  </a:lnTo>
                  <a:lnTo>
                    <a:pt x="519430" y="3623310"/>
                  </a:lnTo>
                  <a:lnTo>
                    <a:pt x="501650" y="3660140"/>
                  </a:lnTo>
                  <a:lnTo>
                    <a:pt x="487680" y="3703320"/>
                  </a:lnTo>
                  <a:lnTo>
                    <a:pt x="469900" y="3745230"/>
                  </a:lnTo>
                  <a:lnTo>
                    <a:pt x="462280" y="3763010"/>
                  </a:lnTo>
                  <a:lnTo>
                    <a:pt x="447040" y="3823970"/>
                  </a:lnTo>
                  <a:lnTo>
                    <a:pt x="435610" y="3869690"/>
                  </a:lnTo>
                  <a:lnTo>
                    <a:pt x="429260" y="3901440"/>
                  </a:lnTo>
                  <a:lnTo>
                    <a:pt x="421640" y="3934460"/>
                  </a:lnTo>
                  <a:lnTo>
                    <a:pt x="417830" y="4062730"/>
                  </a:lnTo>
                  <a:lnTo>
                    <a:pt x="407670" y="4109720"/>
                  </a:lnTo>
                  <a:lnTo>
                    <a:pt x="405130" y="4189730"/>
                  </a:lnTo>
                  <a:lnTo>
                    <a:pt x="396240" y="4231640"/>
                  </a:lnTo>
                  <a:lnTo>
                    <a:pt x="393700" y="4273550"/>
                  </a:lnTo>
                  <a:lnTo>
                    <a:pt x="398780" y="4281170"/>
                  </a:lnTo>
                  <a:lnTo>
                    <a:pt x="405130" y="4287520"/>
                  </a:lnTo>
                  <a:lnTo>
                    <a:pt x="444500" y="43053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8064500" y="1244600"/>
              <a:ext cx="952501" cy="1917701"/>
            </a:xfrm>
            <a:custGeom>
              <a:avLst/>
              <a:gdLst/>
              <a:ahLst/>
              <a:cxnLst/>
              <a:rect l="0" t="0" r="0" b="0"/>
              <a:pathLst>
                <a:path w="952501" h="1917701">
                  <a:moveTo>
                    <a:pt x="939800" y="1917700"/>
                  </a:moveTo>
                  <a:lnTo>
                    <a:pt x="946150" y="1903730"/>
                  </a:lnTo>
                  <a:lnTo>
                    <a:pt x="949960" y="1885950"/>
                  </a:lnTo>
                  <a:lnTo>
                    <a:pt x="952500" y="1836420"/>
                  </a:lnTo>
                  <a:lnTo>
                    <a:pt x="952500" y="1784350"/>
                  </a:lnTo>
                  <a:lnTo>
                    <a:pt x="952500" y="1699260"/>
                  </a:lnTo>
                  <a:lnTo>
                    <a:pt x="948690" y="1678940"/>
                  </a:lnTo>
                  <a:lnTo>
                    <a:pt x="943610" y="1658620"/>
                  </a:lnTo>
                  <a:lnTo>
                    <a:pt x="939800" y="1625600"/>
                  </a:lnTo>
                  <a:lnTo>
                    <a:pt x="929640" y="1588770"/>
                  </a:lnTo>
                  <a:lnTo>
                    <a:pt x="920750" y="1540510"/>
                  </a:lnTo>
                  <a:lnTo>
                    <a:pt x="911860" y="1487170"/>
                  </a:lnTo>
                  <a:lnTo>
                    <a:pt x="891540" y="1435100"/>
                  </a:lnTo>
                  <a:lnTo>
                    <a:pt x="866140" y="1394460"/>
                  </a:lnTo>
                  <a:lnTo>
                    <a:pt x="847090" y="1352550"/>
                  </a:lnTo>
                  <a:lnTo>
                    <a:pt x="826770" y="1325880"/>
                  </a:lnTo>
                  <a:lnTo>
                    <a:pt x="803910" y="1299210"/>
                  </a:lnTo>
                  <a:lnTo>
                    <a:pt x="778510" y="1273810"/>
                  </a:lnTo>
                  <a:lnTo>
                    <a:pt x="732790" y="1228090"/>
                  </a:lnTo>
                  <a:lnTo>
                    <a:pt x="709930" y="1203960"/>
                  </a:lnTo>
                  <a:lnTo>
                    <a:pt x="684530" y="1173480"/>
                  </a:lnTo>
                  <a:lnTo>
                    <a:pt x="660400" y="1139190"/>
                  </a:lnTo>
                  <a:lnTo>
                    <a:pt x="631190" y="1092200"/>
                  </a:lnTo>
                  <a:lnTo>
                    <a:pt x="607060" y="1047750"/>
                  </a:lnTo>
                  <a:lnTo>
                    <a:pt x="591820" y="1019810"/>
                  </a:lnTo>
                  <a:lnTo>
                    <a:pt x="562610" y="979170"/>
                  </a:lnTo>
                  <a:lnTo>
                    <a:pt x="537210" y="935990"/>
                  </a:lnTo>
                  <a:lnTo>
                    <a:pt x="516890" y="909320"/>
                  </a:lnTo>
                  <a:lnTo>
                    <a:pt x="492760" y="862330"/>
                  </a:lnTo>
                  <a:lnTo>
                    <a:pt x="472440" y="825500"/>
                  </a:lnTo>
                  <a:lnTo>
                    <a:pt x="461010" y="801370"/>
                  </a:lnTo>
                  <a:lnTo>
                    <a:pt x="434340" y="759460"/>
                  </a:lnTo>
                  <a:lnTo>
                    <a:pt x="402590" y="689610"/>
                  </a:lnTo>
                  <a:lnTo>
                    <a:pt x="382270" y="636270"/>
                  </a:lnTo>
                  <a:lnTo>
                    <a:pt x="374650" y="609600"/>
                  </a:lnTo>
                  <a:lnTo>
                    <a:pt x="365760" y="554990"/>
                  </a:lnTo>
                  <a:lnTo>
                    <a:pt x="350520" y="496570"/>
                  </a:lnTo>
                  <a:lnTo>
                    <a:pt x="335280" y="443230"/>
                  </a:lnTo>
                  <a:lnTo>
                    <a:pt x="327660" y="383540"/>
                  </a:lnTo>
                  <a:lnTo>
                    <a:pt x="312420" y="330200"/>
                  </a:lnTo>
                  <a:lnTo>
                    <a:pt x="306070" y="279400"/>
                  </a:lnTo>
                  <a:lnTo>
                    <a:pt x="304800" y="222250"/>
                  </a:lnTo>
                  <a:lnTo>
                    <a:pt x="298450" y="189230"/>
                  </a:lnTo>
                  <a:lnTo>
                    <a:pt x="274320" y="132080"/>
                  </a:lnTo>
                  <a:lnTo>
                    <a:pt x="269240" y="124460"/>
                  </a:lnTo>
                  <a:lnTo>
                    <a:pt x="246380" y="106680"/>
                  </a:lnTo>
                  <a:lnTo>
                    <a:pt x="224790" y="91440"/>
                  </a:lnTo>
                  <a:lnTo>
                    <a:pt x="201930" y="78740"/>
                  </a:lnTo>
                  <a:lnTo>
                    <a:pt x="179070" y="68580"/>
                  </a:lnTo>
                  <a:lnTo>
                    <a:pt x="149860" y="55880"/>
                  </a:lnTo>
                  <a:lnTo>
                    <a:pt x="123190" y="41910"/>
                  </a:lnTo>
                  <a:lnTo>
                    <a:pt x="97790" y="30480"/>
                  </a:lnTo>
                  <a:lnTo>
                    <a:pt x="80010" y="27940"/>
                  </a:lnTo>
                  <a:lnTo>
                    <a:pt x="72390" y="24130"/>
                  </a:lnTo>
                  <a:lnTo>
                    <a:pt x="54610" y="12700"/>
                  </a:lnTo>
                  <a:lnTo>
                    <a:pt x="45720" y="8890"/>
                  </a:lnTo>
                  <a:lnTo>
                    <a:pt x="34290" y="5080"/>
                  </a:lnTo>
                  <a:lnTo>
                    <a:pt x="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6223000" y="5816600"/>
              <a:ext cx="1473201" cy="393701"/>
            </a:xfrm>
            <a:custGeom>
              <a:avLst/>
              <a:gdLst/>
              <a:ahLst/>
              <a:cxnLst/>
              <a:rect l="0" t="0" r="0" b="0"/>
              <a:pathLst>
                <a:path w="1473201" h="393701">
                  <a:moveTo>
                    <a:pt x="1473200" y="25400"/>
                  </a:moveTo>
                  <a:lnTo>
                    <a:pt x="1402080" y="25400"/>
                  </a:lnTo>
                  <a:lnTo>
                    <a:pt x="1384300" y="21590"/>
                  </a:lnTo>
                  <a:lnTo>
                    <a:pt x="1367790" y="16510"/>
                  </a:lnTo>
                  <a:lnTo>
                    <a:pt x="1324610" y="12700"/>
                  </a:lnTo>
                  <a:lnTo>
                    <a:pt x="1282700" y="3810"/>
                  </a:lnTo>
                  <a:lnTo>
                    <a:pt x="1242060" y="1270"/>
                  </a:lnTo>
                  <a:lnTo>
                    <a:pt x="1205230" y="0"/>
                  </a:lnTo>
                  <a:lnTo>
                    <a:pt x="1162050" y="0"/>
                  </a:lnTo>
                  <a:lnTo>
                    <a:pt x="1092200" y="0"/>
                  </a:lnTo>
                  <a:lnTo>
                    <a:pt x="1047750" y="6350"/>
                  </a:lnTo>
                  <a:lnTo>
                    <a:pt x="1014730" y="13970"/>
                  </a:lnTo>
                  <a:lnTo>
                    <a:pt x="981710" y="21590"/>
                  </a:lnTo>
                  <a:lnTo>
                    <a:pt x="947420" y="30480"/>
                  </a:lnTo>
                  <a:lnTo>
                    <a:pt x="918210" y="41910"/>
                  </a:lnTo>
                  <a:lnTo>
                    <a:pt x="904240" y="49530"/>
                  </a:lnTo>
                  <a:lnTo>
                    <a:pt x="873760" y="57150"/>
                  </a:lnTo>
                  <a:lnTo>
                    <a:pt x="831850" y="64770"/>
                  </a:lnTo>
                  <a:lnTo>
                    <a:pt x="810260" y="73660"/>
                  </a:lnTo>
                  <a:lnTo>
                    <a:pt x="798830" y="80010"/>
                  </a:lnTo>
                  <a:lnTo>
                    <a:pt x="786130" y="87630"/>
                  </a:lnTo>
                  <a:lnTo>
                    <a:pt x="762000" y="99060"/>
                  </a:lnTo>
                  <a:lnTo>
                    <a:pt x="737870" y="109220"/>
                  </a:lnTo>
                  <a:lnTo>
                    <a:pt x="717550" y="118110"/>
                  </a:lnTo>
                  <a:lnTo>
                    <a:pt x="699770" y="127000"/>
                  </a:lnTo>
                  <a:lnTo>
                    <a:pt x="679450" y="137160"/>
                  </a:lnTo>
                  <a:lnTo>
                    <a:pt x="651510" y="151130"/>
                  </a:lnTo>
                  <a:lnTo>
                    <a:pt x="627380" y="158750"/>
                  </a:lnTo>
                  <a:lnTo>
                    <a:pt x="617220" y="161290"/>
                  </a:lnTo>
                  <a:lnTo>
                    <a:pt x="594360" y="170180"/>
                  </a:lnTo>
                  <a:lnTo>
                    <a:pt x="582930" y="177800"/>
                  </a:lnTo>
                  <a:lnTo>
                    <a:pt x="554990" y="187960"/>
                  </a:lnTo>
                  <a:lnTo>
                    <a:pt x="523240" y="199390"/>
                  </a:lnTo>
                  <a:lnTo>
                    <a:pt x="506730" y="205740"/>
                  </a:lnTo>
                  <a:lnTo>
                    <a:pt x="490220" y="213360"/>
                  </a:lnTo>
                  <a:lnTo>
                    <a:pt x="461010" y="226060"/>
                  </a:lnTo>
                  <a:lnTo>
                    <a:pt x="433070" y="237490"/>
                  </a:lnTo>
                  <a:lnTo>
                    <a:pt x="420370" y="243840"/>
                  </a:lnTo>
                  <a:lnTo>
                    <a:pt x="407670" y="251460"/>
                  </a:lnTo>
                  <a:lnTo>
                    <a:pt x="381000" y="264160"/>
                  </a:lnTo>
                  <a:lnTo>
                    <a:pt x="354330" y="274320"/>
                  </a:lnTo>
                  <a:lnTo>
                    <a:pt x="309880" y="285750"/>
                  </a:lnTo>
                  <a:lnTo>
                    <a:pt x="276860" y="293370"/>
                  </a:lnTo>
                  <a:lnTo>
                    <a:pt x="252730" y="304800"/>
                  </a:lnTo>
                  <a:lnTo>
                    <a:pt x="232410" y="316230"/>
                  </a:lnTo>
                  <a:lnTo>
                    <a:pt x="204470" y="330200"/>
                  </a:lnTo>
                  <a:lnTo>
                    <a:pt x="143510" y="359410"/>
                  </a:lnTo>
                  <a:lnTo>
                    <a:pt x="127000" y="372110"/>
                  </a:lnTo>
                  <a:lnTo>
                    <a:pt x="118110" y="379730"/>
                  </a:lnTo>
                  <a:lnTo>
                    <a:pt x="110490" y="383540"/>
                  </a:lnTo>
                  <a:lnTo>
                    <a:pt x="92710" y="389890"/>
                  </a:lnTo>
                  <a:lnTo>
                    <a:pt x="58420" y="392430"/>
                  </a:lnTo>
                  <a:lnTo>
                    <a:pt x="46990" y="393700"/>
                  </a:lnTo>
                  <a:lnTo>
                    <a:pt x="0" y="3937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3" name="Group 52"/>
          <p:cNvGrpSpPr/>
          <p:nvPr/>
        </p:nvGrpSpPr>
        <p:grpSpPr>
          <a:xfrm>
            <a:off x="4787900" y="6083300"/>
            <a:ext cx="2298701" cy="622301"/>
            <a:chOff x="4787900" y="6083300"/>
            <a:chExt cx="2298701" cy="622301"/>
          </a:xfrm>
        </p:grpSpPr>
        <p:sp>
          <p:nvSpPr>
            <p:cNvPr id="50" name="Freeform 49"/>
            <p:cNvSpPr/>
            <p:nvPr/>
          </p:nvSpPr>
          <p:spPr>
            <a:xfrm>
              <a:off x="4787900" y="6083300"/>
              <a:ext cx="876301" cy="127001"/>
            </a:xfrm>
            <a:custGeom>
              <a:avLst/>
              <a:gdLst/>
              <a:ahLst/>
              <a:cxnLst/>
              <a:rect l="0" t="0" r="0" b="0"/>
              <a:pathLst>
                <a:path w="876301" h="127001">
                  <a:moveTo>
                    <a:pt x="876300" y="127000"/>
                  </a:moveTo>
                  <a:lnTo>
                    <a:pt x="862330" y="127000"/>
                  </a:lnTo>
                  <a:lnTo>
                    <a:pt x="855980" y="124460"/>
                  </a:lnTo>
                  <a:lnTo>
                    <a:pt x="848360" y="119380"/>
                  </a:lnTo>
                  <a:lnTo>
                    <a:pt x="840740" y="113030"/>
                  </a:lnTo>
                  <a:lnTo>
                    <a:pt x="831850" y="107950"/>
                  </a:lnTo>
                  <a:lnTo>
                    <a:pt x="821690" y="102870"/>
                  </a:lnTo>
                  <a:lnTo>
                    <a:pt x="810260" y="97790"/>
                  </a:lnTo>
                  <a:lnTo>
                    <a:pt x="800100" y="93980"/>
                  </a:lnTo>
                  <a:lnTo>
                    <a:pt x="789940" y="88900"/>
                  </a:lnTo>
                  <a:lnTo>
                    <a:pt x="781050" y="85090"/>
                  </a:lnTo>
                  <a:lnTo>
                    <a:pt x="769620" y="82550"/>
                  </a:lnTo>
                  <a:lnTo>
                    <a:pt x="746760" y="78740"/>
                  </a:lnTo>
                  <a:lnTo>
                    <a:pt x="736600" y="76200"/>
                  </a:lnTo>
                  <a:lnTo>
                    <a:pt x="726440" y="73660"/>
                  </a:lnTo>
                  <a:lnTo>
                    <a:pt x="717550" y="69850"/>
                  </a:lnTo>
                  <a:lnTo>
                    <a:pt x="695960" y="66040"/>
                  </a:lnTo>
                  <a:lnTo>
                    <a:pt x="683260" y="66040"/>
                  </a:lnTo>
                  <a:lnTo>
                    <a:pt x="671830" y="62230"/>
                  </a:lnTo>
                  <a:lnTo>
                    <a:pt x="659130" y="57150"/>
                  </a:lnTo>
                  <a:lnTo>
                    <a:pt x="647700" y="50800"/>
                  </a:lnTo>
                  <a:lnTo>
                    <a:pt x="633730" y="44450"/>
                  </a:lnTo>
                  <a:lnTo>
                    <a:pt x="618490" y="39370"/>
                  </a:lnTo>
                  <a:lnTo>
                    <a:pt x="603250" y="35560"/>
                  </a:lnTo>
                  <a:lnTo>
                    <a:pt x="588010" y="30480"/>
                  </a:lnTo>
                  <a:lnTo>
                    <a:pt x="560070" y="21590"/>
                  </a:lnTo>
                  <a:lnTo>
                    <a:pt x="547370" y="19050"/>
                  </a:lnTo>
                  <a:lnTo>
                    <a:pt x="520700" y="15240"/>
                  </a:lnTo>
                  <a:lnTo>
                    <a:pt x="499110" y="13970"/>
                  </a:lnTo>
                  <a:lnTo>
                    <a:pt x="478790" y="11430"/>
                  </a:lnTo>
                  <a:lnTo>
                    <a:pt x="467360" y="8890"/>
                  </a:lnTo>
                  <a:lnTo>
                    <a:pt x="455930" y="6350"/>
                  </a:lnTo>
                  <a:lnTo>
                    <a:pt x="441960" y="3810"/>
                  </a:lnTo>
                  <a:lnTo>
                    <a:pt x="426720" y="2540"/>
                  </a:lnTo>
                  <a:lnTo>
                    <a:pt x="411480" y="1270"/>
                  </a:lnTo>
                  <a:lnTo>
                    <a:pt x="387350" y="1270"/>
                  </a:lnTo>
                  <a:lnTo>
                    <a:pt x="365760" y="0"/>
                  </a:lnTo>
                  <a:lnTo>
                    <a:pt x="341630" y="0"/>
                  </a:lnTo>
                  <a:lnTo>
                    <a:pt x="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6248400" y="6337300"/>
              <a:ext cx="838201" cy="368301"/>
            </a:xfrm>
            <a:custGeom>
              <a:avLst/>
              <a:gdLst/>
              <a:ahLst/>
              <a:cxnLst/>
              <a:rect l="0" t="0" r="0" b="0"/>
              <a:pathLst>
                <a:path w="838201" h="368301">
                  <a:moveTo>
                    <a:pt x="838200" y="368300"/>
                  </a:moveTo>
                  <a:lnTo>
                    <a:pt x="838200" y="354330"/>
                  </a:lnTo>
                  <a:lnTo>
                    <a:pt x="834390" y="347980"/>
                  </a:lnTo>
                  <a:lnTo>
                    <a:pt x="826770" y="340360"/>
                  </a:lnTo>
                  <a:lnTo>
                    <a:pt x="817880" y="332740"/>
                  </a:lnTo>
                  <a:lnTo>
                    <a:pt x="807720" y="326390"/>
                  </a:lnTo>
                  <a:lnTo>
                    <a:pt x="784860" y="314960"/>
                  </a:lnTo>
                  <a:lnTo>
                    <a:pt x="773430" y="307340"/>
                  </a:lnTo>
                  <a:lnTo>
                    <a:pt x="760730" y="298450"/>
                  </a:lnTo>
                  <a:lnTo>
                    <a:pt x="748030" y="288290"/>
                  </a:lnTo>
                  <a:lnTo>
                    <a:pt x="737870" y="279400"/>
                  </a:lnTo>
                  <a:lnTo>
                    <a:pt x="727710" y="271780"/>
                  </a:lnTo>
                  <a:lnTo>
                    <a:pt x="717550" y="266700"/>
                  </a:lnTo>
                  <a:lnTo>
                    <a:pt x="695960" y="255270"/>
                  </a:lnTo>
                  <a:lnTo>
                    <a:pt x="671830" y="245110"/>
                  </a:lnTo>
                  <a:lnTo>
                    <a:pt x="659130" y="237490"/>
                  </a:lnTo>
                  <a:lnTo>
                    <a:pt x="647700" y="231140"/>
                  </a:lnTo>
                  <a:lnTo>
                    <a:pt x="635000" y="224790"/>
                  </a:lnTo>
                  <a:lnTo>
                    <a:pt x="609600" y="213360"/>
                  </a:lnTo>
                  <a:lnTo>
                    <a:pt x="596900" y="207010"/>
                  </a:lnTo>
                  <a:lnTo>
                    <a:pt x="584200" y="200660"/>
                  </a:lnTo>
                  <a:lnTo>
                    <a:pt x="571500" y="193040"/>
                  </a:lnTo>
                  <a:lnTo>
                    <a:pt x="546100" y="184150"/>
                  </a:lnTo>
                  <a:lnTo>
                    <a:pt x="520700" y="179070"/>
                  </a:lnTo>
                  <a:lnTo>
                    <a:pt x="495300" y="172720"/>
                  </a:lnTo>
                  <a:lnTo>
                    <a:pt x="473710" y="165100"/>
                  </a:lnTo>
                  <a:lnTo>
                    <a:pt x="454660" y="156210"/>
                  </a:lnTo>
                  <a:lnTo>
                    <a:pt x="436880" y="148590"/>
                  </a:lnTo>
                  <a:lnTo>
                    <a:pt x="411480" y="143510"/>
                  </a:lnTo>
                  <a:lnTo>
                    <a:pt x="397510" y="142240"/>
                  </a:lnTo>
                  <a:lnTo>
                    <a:pt x="383540" y="140970"/>
                  </a:lnTo>
                  <a:lnTo>
                    <a:pt x="369570" y="140970"/>
                  </a:lnTo>
                  <a:lnTo>
                    <a:pt x="356870" y="140970"/>
                  </a:lnTo>
                  <a:lnTo>
                    <a:pt x="330200" y="132080"/>
                  </a:lnTo>
                  <a:lnTo>
                    <a:pt x="317500" y="127000"/>
                  </a:lnTo>
                  <a:lnTo>
                    <a:pt x="292100" y="115570"/>
                  </a:lnTo>
                  <a:lnTo>
                    <a:pt x="267970" y="105410"/>
                  </a:lnTo>
                  <a:lnTo>
                    <a:pt x="257810" y="97790"/>
                  </a:lnTo>
                  <a:lnTo>
                    <a:pt x="247650" y="91440"/>
                  </a:lnTo>
                  <a:lnTo>
                    <a:pt x="237490" y="86360"/>
                  </a:lnTo>
                  <a:lnTo>
                    <a:pt x="214630" y="80010"/>
                  </a:lnTo>
                  <a:lnTo>
                    <a:pt x="201930" y="74930"/>
                  </a:lnTo>
                  <a:lnTo>
                    <a:pt x="189230" y="67310"/>
                  </a:lnTo>
                  <a:lnTo>
                    <a:pt x="177800" y="57150"/>
                  </a:lnTo>
                  <a:lnTo>
                    <a:pt x="166370" y="49530"/>
                  </a:lnTo>
                  <a:lnTo>
                    <a:pt x="156210" y="43180"/>
                  </a:lnTo>
                  <a:lnTo>
                    <a:pt x="137160" y="31750"/>
                  </a:lnTo>
                  <a:lnTo>
                    <a:pt x="119380" y="21590"/>
                  </a:lnTo>
                  <a:lnTo>
                    <a:pt x="97790" y="16510"/>
                  </a:lnTo>
                  <a:lnTo>
                    <a:pt x="76200" y="13970"/>
                  </a:lnTo>
                  <a:lnTo>
                    <a:pt x="57150" y="13970"/>
                  </a:lnTo>
                  <a:lnTo>
                    <a:pt x="39370" y="12700"/>
                  </a:lnTo>
                  <a:lnTo>
                    <a:pt x="0" y="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4826000" y="6108700"/>
              <a:ext cx="1955801" cy="571501"/>
            </a:xfrm>
            <a:custGeom>
              <a:avLst/>
              <a:gdLst/>
              <a:ahLst/>
              <a:cxnLst/>
              <a:rect l="0" t="0" r="0" b="0"/>
              <a:pathLst>
                <a:path w="1955801" h="571501">
                  <a:moveTo>
                    <a:pt x="1955800" y="571500"/>
                  </a:moveTo>
                  <a:lnTo>
                    <a:pt x="1925320" y="570230"/>
                  </a:lnTo>
                  <a:lnTo>
                    <a:pt x="1865630" y="560070"/>
                  </a:lnTo>
                  <a:lnTo>
                    <a:pt x="1814830" y="552450"/>
                  </a:lnTo>
                  <a:lnTo>
                    <a:pt x="1761490" y="541020"/>
                  </a:lnTo>
                  <a:lnTo>
                    <a:pt x="1717040" y="529590"/>
                  </a:lnTo>
                  <a:lnTo>
                    <a:pt x="1682750" y="516890"/>
                  </a:lnTo>
                  <a:lnTo>
                    <a:pt x="1643380" y="505460"/>
                  </a:lnTo>
                  <a:lnTo>
                    <a:pt x="1602740" y="499110"/>
                  </a:lnTo>
                  <a:lnTo>
                    <a:pt x="1562100" y="490220"/>
                  </a:lnTo>
                  <a:lnTo>
                    <a:pt x="1517650" y="477520"/>
                  </a:lnTo>
                  <a:lnTo>
                    <a:pt x="1470660" y="467360"/>
                  </a:lnTo>
                  <a:lnTo>
                    <a:pt x="1421130" y="457200"/>
                  </a:lnTo>
                  <a:lnTo>
                    <a:pt x="1372870" y="447040"/>
                  </a:lnTo>
                  <a:lnTo>
                    <a:pt x="1327150" y="433070"/>
                  </a:lnTo>
                  <a:lnTo>
                    <a:pt x="1280160" y="421640"/>
                  </a:lnTo>
                  <a:lnTo>
                    <a:pt x="1231900" y="411480"/>
                  </a:lnTo>
                  <a:lnTo>
                    <a:pt x="1187450" y="402590"/>
                  </a:lnTo>
                  <a:lnTo>
                    <a:pt x="1148080" y="389890"/>
                  </a:lnTo>
                  <a:lnTo>
                    <a:pt x="1111250" y="377190"/>
                  </a:lnTo>
                  <a:lnTo>
                    <a:pt x="1059180" y="359410"/>
                  </a:lnTo>
                  <a:lnTo>
                    <a:pt x="1009650" y="339090"/>
                  </a:lnTo>
                  <a:lnTo>
                    <a:pt x="966470" y="322580"/>
                  </a:lnTo>
                  <a:lnTo>
                    <a:pt x="927100" y="309880"/>
                  </a:lnTo>
                  <a:lnTo>
                    <a:pt x="872490" y="292100"/>
                  </a:lnTo>
                  <a:lnTo>
                    <a:pt x="814070" y="275590"/>
                  </a:lnTo>
                  <a:lnTo>
                    <a:pt x="792480" y="262890"/>
                  </a:lnTo>
                  <a:lnTo>
                    <a:pt x="782320" y="255270"/>
                  </a:lnTo>
                  <a:lnTo>
                    <a:pt x="759460" y="247650"/>
                  </a:lnTo>
                  <a:lnTo>
                    <a:pt x="734060" y="241300"/>
                  </a:lnTo>
                  <a:lnTo>
                    <a:pt x="703580" y="228600"/>
                  </a:lnTo>
                  <a:lnTo>
                    <a:pt x="661670" y="213360"/>
                  </a:lnTo>
                  <a:lnTo>
                    <a:pt x="636270" y="200660"/>
                  </a:lnTo>
                  <a:lnTo>
                    <a:pt x="609600" y="186690"/>
                  </a:lnTo>
                  <a:lnTo>
                    <a:pt x="571500" y="170180"/>
                  </a:lnTo>
                  <a:lnTo>
                    <a:pt x="534670" y="157480"/>
                  </a:lnTo>
                  <a:lnTo>
                    <a:pt x="504190" y="142240"/>
                  </a:lnTo>
                  <a:lnTo>
                    <a:pt x="481330" y="128270"/>
                  </a:lnTo>
                  <a:lnTo>
                    <a:pt x="444500" y="111760"/>
                  </a:lnTo>
                  <a:lnTo>
                    <a:pt x="402590" y="95250"/>
                  </a:lnTo>
                  <a:lnTo>
                    <a:pt x="358140" y="86360"/>
                  </a:lnTo>
                  <a:lnTo>
                    <a:pt x="314960" y="71120"/>
                  </a:lnTo>
                  <a:lnTo>
                    <a:pt x="275590" y="54610"/>
                  </a:lnTo>
                  <a:lnTo>
                    <a:pt x="227330" y="38100"/>
                  </a:lnTo>
                  <a:lnTo>
                    <a:pt x="204470" y="27940"/>
                  </a:lnTo>
                  <a:lnTo>
                    <a:pt x="184150" y="13970"/>
                  </a:lnTo>
                  <a:lnTo>
                    <a:pt x="173990" y="10160"/>
                  </a:lnTo>
                  <a:lnTo>
                    <a:pt x="139700" y="2540"/>
                  </a:lnTo>
                  <a:lnTo>
                    <a:pt x="86360" y="0"/>
                  </a:lnTo>
                  <a:lnTo>
                    <a:pt x="39370" y="0"/>
                  </a:lnTo>
                  <a:lnTo>
                    <a:pt x="0" y="12700"/>
                  </a:lnTo>
                </a:path>
              </a:pathLst>
            </a:custGeom>
            <a:ln w="76200" cap="flat" cmpd="sng" algn="ctr">
              <a:solidFill>
                <a:srgbClr val="0000FF"/>
              </a:solidFill>
              <a:prstDash val="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4" name="TextBox 53"/>
          <p:cNvSpPr txBox="1"/>
          <p:nvPr/>
        </p:nvSpPr>
        <p:spPr>
          <a:xfrm>
            <a:off x="3581400" y="7188200"/>
            <a:ext cx="6705600" cy="738664"/>
          </a:xfrm>
          <a:prstGeom prst="rect">
            <a:avLst/>
          </a:prstGeom>
          <a:noFill/>
        </p:spPr>
        <p:txBody>
          <a:bodyPr vert="horz" rtlCol="0">
            <a:spAutoFit/>
          </a:bodyPr>
          <a:lstStyle/>
          <a:p>
            <a:r>
              <a:rPr lang="en-US" sz="2100" b="1" smtClean="0">
                <a:solidFill>
                  <a:srgbClr val="FF0000"/>
                </a:solidFill>
                <a:latin typeface="Arial - 28"/>
              </a:rPr>
              <a:t>What does this diagram tell you  about the causes of war?</a:t>
            </a:r>
            <a:endParaRPr lang="en-GB" sz="2100" b="1">
              <a:solidFill>
                <a:srgbClr val="FF0000"/>
              </a:solidFill>
              <a:latin typeface="Arial - 28"/>
            </a:endParaRPr>
          </a:p>
        </p:txBody>
      </p:sp>
    </p:spTree>
    <p:extLst>
      <p:ext uri="{BB962C8B-B14F-4D97-AF65-F5344CB8AC3E}">
        <p14:creationId xmlns:p14="http://schemas.microsoft.com/office/powerpoint/2010/main" val="241321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901700"/>
            <a:ext cx="3263900" cy="861774"/>
          </a:xfrm>
          <a:prstGeom prst="rect">
            <a:avLst/>
          </a:prstGeom>
          <a:noFill/>
        </p:spPr>
        <p:txBody>
          <a:bodyPr vert="horz" rtlCol="0">
            <a:spAutoFit/>
          </a:bodyPr>
          <a:lstStyle/>
          <a:p>
            <a:r>
              <a:rPr lang="en-US" sz="1000" b="1" smtClean="0">
                <a:solidFill>
                  <a:srgbClr val="000000"/>
                </a:solidFill>
                <a:latin typeface="Calibri - 14"/>
              </a:rPr>
              <a:t>In 1914, World War One broke out, sparked off by the assassination of Archduke Franz Ferdinand of Austria. Most of the countries of Europe declared war other countries and pretty soon Europe found itself in a two-way fight.</a:t>
            </a:r>
            <a:endParaRPr lang="en-GB" sz="1000" b="1">
              <a:solidFill>
                <a:srgbClr val="000000"/>
              </a:solidFill>
              <a:latin typeface="Calibri - 14"/>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29100" y="292100"/>
            <a:ext cx="5261229" cy="4529328"/>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353300" y="215900"/>
            <a:ext cx="2520569" cy="1047115"/>
          </a:xfrm>
          <a:prstGeom prst="rect">
            <a:avLst/>
          </a:prstGeom>
          <a:solidFill>
            <a:scrgbClr r="0" g="0" b="0">
              <a:alpha val="0"/>
            </a:scrgbClr>
          </a:solidFill>
        </p:spPr>
      </p:pic>
      <p:sp>
        <p:nvSpPr>
          <p:cNvPr id="5" name="TextBox 4"/>
          <p:cNvSpPr txBox="1"/>
          <p:nvPr/>
        </p:nvSpPr>
        <p:spPr>
          <a:xfrm>
            <a:off x="406400" y="2705100"/>
            <a:ext cx="3911600" cy="1384995"/>
          </a:xfrm>
          <a:prstGeom prst="rect">
            <a:avLst/>
          </a:prstGeom>
          <a:noFill/>
        </p:spPr>
        <p:txBody>
          <a:bodyPr vert="horz" rtlCol="0">
            <a:spAutoFit/>
          </a:bodyPr>
          <a:lstStyle/>
          <a:p>
            <a:r>
              <a:rPr lang="en-US" sz="2100" smtClean="0">
                <a:solidFill>
                  <a:srgbClr val="000000"/>
                </a:solidFill>
                <a:latin typeface="Arial - 28"/>
              </a:rPr>
              <a:t>But the causes of war go back many decades before 1914.  In pairs you will now look at the LONG Term causes</a:t>
            </a:r>
            <a:endParaRPr lang="en-GB" sz="2100">
              <a:solidFill>
                <a:srgbClr val="000000"/>
              </a:solidFill>
              <a:latin typeface="Arial - 28"/>
            </a:endParaRPr>
          </a:p>
        </p:txBody>
      </p:sp>
      <p:sp>
        <p:nvSpPr>
          <p:cNvPr id="6" name="TextBox 5"/>
          <p:cNvSpPr txBox="1"/>
          <p:nvPr/>
        </p:nvSpPr>
        <p:spPr>
          <a:xfrm>
            <a:off x="685800" y="5283200"/>
            <a:ext cx="9271000" cy="1061829"/>
          </a:xfrm>
          <a:prstGeom prst="rect">
            <a:avLst/>
          </a:prstGeom>
          <a:noFill/>
        </p:spPr>
        <p:txBody>
          <a:bodyPr vert="horz" rtlCol="0">
            <a:spAutoFit/>
          </a:bodyPr>
          <a:lstStyle/>
          <a:p>
            <a:r>
              <a:rPr lang="en-GB" sz="2100" b="1" smtClean="0">
                <a:solidFill>
                  <a:srgbClr val="000000"/>
                </a:solidFill>
                <a:latin typeface="Calibri - 28"/>
              </a:rPr>
              <a:t>Sort </a:t>
            </a:r>
            <a:r>
              <a:rPr lang="en-GB" sz="2100" b="1" smtClean="0">
                <a:solidFill>
                  <a:srgbClr val="000000"/>
                </a:solidFill>
                <a:latin typeface="Arial - 28"/>
              </a:rPr>
              <a:t>– </a:t>
            </a:r>
            <a:r>
              <a:rPr lang="en-US" sz="2100" b="1" smtClean="0">
                <a:solidFill>
                  <a:srgbClr val="000000"/>
                </a:solidFill>
                <a:latin typeface="Calibri - 28"/>
              </a:rPr>
              <a:t>Put the cards you have into chronological order (when they happened). Not all cards will have a date, so ignore the ones that don’t (for now).</a:t>
            </a:r>
            <a:endParaRPr lang="en-GB" sz="2100" b="1">
              <a:solidFill>
                <a:srgbClr val="000000"/>
              </a:solidFill>
              <a:latin typeface="Calibri - 28"/>
            </a:endParaRPr>
          </a:p>
        </p:txBody>
      </p:sp>
      <p:sp>
        <p:nvSpPr>
          <p:cNvPr id="7" name="TextBox 6"/>
          <p:cNvSpPr txBox="1"/>
          <p:nvPr/>
        </p:nvSpPr>
        <p:spPr>
          <a:xfrm>
            <a:off x="685800" y="7162800"/>
            <a:ext cx="7378303" cy="415498"/>
          </a:xfrm>
          <a:prstGeom prst="rect">
            <a:avLst/>
          </a:prstGeom>
          <a:noFill/>
        </p:spPr>
        <p:txBody>
          <a:bodyPr vert="horz" rtlCol="0">
            <a:spAutoFit/>
          </a:bodyPr>
          <a:lstStyle/>
          <a:p>
            <a:r>
              <a:rPr lang="en-US" sz="2100" b="1" smtClean="0">
                <a:solidFill>
                  <a:srgbClr val="000000"/>
                </a:solidFill>
                <a:latin typeface="Calibri - 28"/>
              </a:rPr>
              <a:t>Discuss – What do you notice about the dates?</a:t>
            </a:r>
            <a:endParaRPr lang="en-GB" sz="2100" b="1">
              <a:solidFill>
                <a:srgbClr val="000000"/>
              </a:solidFill>
              <a:latin typeface="Calibri - 28"/>
            </a:endParaRPr>
          </a:p>
        </p:txBody>
      </p:sp>
      <p:sp>
        <p:nvSpPr>
          <p:cNvPr id="8" name="TextBox 7"/>
          <p:cNvSpPr txBox="1"/>
          <p:nvPr/>
        </p:nvSpPr>
        <p:spPr>
          <a:xfrm>
            <a:off x="266700" y="50800"/>
            <a:ext cx="1448371" cy="507831"/>
          </a:xfrm>
          <a:prstGeom prst="rect">
            <a:avLst/>
          </a:prstGeom>
          <a:noFill/>
        </p:spPr>
        <p:txBody>
          <a:bodyPr vert="horz" rtlCol="0">
            <a:spAutoFit/>
          </a:bodyPr>
          <a:lstStyle/>
          <a:p>
            <a:r>
              <a:rPr lang="en-GB" sz="2700" smtClean="0">
                <a:solidFill>
                  <a:srgbClr val="000000"/>
                </a:solidFill>
                <a:latin typeface="Arial - 36"/>
              </a:rPr>
              <a:t>Task 1</a:t>
            </a:r>
            <a:endParaRPr lang="en-GB" sz="2700">
              <a:solidFill>
                <a:srgbClr val="000000"/>
              </a:solidFill>
              <a:latin typeface="Arial - 36"/>
            </a:endParaRPr>
          </a:p>
        </p:txBody>
      </p:sp>
    </p:spTree>
    <p:extLst>
      <p:ext uri="{BB962C8B-B14F-4D97-AF65-F5344CB8AC3E}">
        <p14:creationId xmlns:p14="http://schemas.microsoft.com/office/powerpoint/2010/main" val="143974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2100" y="355600"/>
            <a:ext cx="9271000" cy="738664"/>
          </a:xfrm>
          <a:prstGeom prst="rect">
            <a:avLst/>
          </a:prstGeom>
          <a:noFill/>
        </p:spPr>
        <p:txBody>
          <a:bodyPr vert="horz" rtlCol="0">
            <a:spAutoFit/>
          </a:bodyPr>
          <a:lstStyle/>
          <a:p>
            <a:r>
              <a:rPr lang="en-US" sz="2100" b="1" smtClean="0">
                <a:solidFill>
                  <a:srgbClr val="000000"/>
                </a:solidFill>
                <a:latin typeface="Calibri - 28"/>
              </a:rPr>
              <a:t>Discuss – In your groups find </a:t>
            </a:r>
            <a:r>
              <a:rPr lang="en-US" sz="2100" b="1" u="sng" smtClean="0">
                <a:solidFill>
                  <a:srgbClr val="000000"/>
                </a:solidFill>
                <a:latin typeface="Calibri - 28"/>
              </a:rPr>
              <a:t>three</a:t>
            </a:r>
            <a:r>
              <a:rPr lang="en-US" sz="2100" b="1" smtClean="0">
                <a:solidFill>
                  <a:srgbClr val="000000"/>
                </a:solidFill>
                <a:latin typeface="Calibri - 28"/>
              </a:rPr>
              <a:t> examples of cards that are </a:t>
            </a:r>
            <a:r>
              <a:rPr lang="en-US" sz="2100" b="1" u="sng" smtClean="0">
                <a:solidFill>
                  <a:srgbClr val="000000"/>
                </a:solidFill>
                <a:latin typeface="Calibri - 28"/>
              </a:rPr>
              <a:t>related causes</a:t>
            </a:r>
            <a:r>
              <a:rPr lang="en-US" sz="2100" b="1" smtClean="0">
                <a:solidFill>
                  <a:srgbClr val="000000"/>
                </a:solidFill>
                <a:latin typeface="Calibri - 28"/>
              </a:rPr>
              <a:t>. They might lead into each other or might be very similar.</a:t>
            </a:r>
            <a:endParaRPr lang="en-GB" sz="2100" b="1">
              <a:solidFill>
                <a:srgbClr val="000000"/>
              </a:solidFill>
              <a:latin typeface="Calibri - 28"/>
            </a:endParaRPr>
          </a:p>
        </p:txBody>
      </p:sp>
      <p:sp>
        <p:nvSpPr>
          <p:cNvPr id="3" name="TextBox 2"/>
          <p:cNvSpPr txBox="1"/>
          <p:nvPr/>
        </p:nvSpPr>
        <p:spPr>
          <a:xfrm>
            <a:off x="254000" y="1828800"/>
            <a:ext cx="9271000" cy="738664"/>
          </a:xfrm>
          <a:prstGeom prst="rect">
            <a:avLst/>
          </a:prstGeom>
          <a:noFill/>
        </p:spPr>
        <p:txBody>
          <a:bodyPr vert="horz" rtlCol="0">
            <a:spAutoFit/>
          </a:bodyPr>
          <a:lstStyle/>
          <a:p>
            <a:r>
              <a:rPr lang="en-US" sz="2100" b="1" smtClean="0">
                <a:solidFill>
                  <a:srgbClr val="000000"/>
                </a:solidFill>
                <a:latin typeface="Calibri - 28"/>
              </a:rPr>
              <a:t>Write – Note down these causes down in your book and </a:t>
            </a:r>
            <a:r>
              <a:rPr lang="en-US" sz="2100" b="1" i="1" u="sng" smtClean="0">
                <a:solidFill>
                  <a:srgbClr val="000000"/>
                </a:solidFill>
                <a:latin typeface="Calibri - 28"/>
              </a:rPr>
              <a:t>explain</a:t>
            </a:r>
            <a:r>
              <a:rPr lang="en-US" sz="2100" b="1" smtClean="0">
                <a:solidFill>
                  <a:srgbClr val="000000"/>
                </a:solidFill>
                <a:latin typeface="Calibri - 28"/>
              </a:rPr>
              <a:t> how they are related. </a:t>
            </a:r>
            <a:endParaRPr lang="en-GB" sz="2100" b="1">
              <a:solidFill>
                <a:srgbClr val="000000"/>
              </a:solidFill>
              <a:latin typeface="Calibri - 28"/>
            </a:endParaRPr>
          </a:p>
        </p:txBody>
      </p:sp>
      <p:sp>
        <p:nvSpPr>
          <p:cNvPr id="4" name="TextBox 3"/>
          <p:cNvSpPr txBox="1"/>
          <p:nvPr/>
        </p:nvSpPr>
        <p:spPr>
          <a:xfrm>
            <a:off x="114300" y="2984500"/>
            <a:ext cx="9271000" cy="738664"/>
          </a:xfrm>
          <a:prstGeom prst="rect">
            <a:avLst/>
          </a:prstGeom>
          <a:noFill/>
        </p:spPr>
        <p:txBody>
          <a:bodyPr vert="horz" rtlCol="0">
            <a:spAutoFit/>
          </a:bodyPr>
          <a:lstStyle/>
          <a:p>
            <a:r>
              <a:rPr lang="en-US" sz="2100" b="1" smtClean="0">
                <a:solidFill>
                  <a:srgbClr val="000000"/>
                </a:solidFill>
                <a:latin typeface="Calibri - 28"/>
              </a:rPr>
              <a:t>There are four main categories of long term causes, what are they? – write them down in your book.</a:t>
            </a:r>
            <a:endParaRPr lang="en-GB" sz="2100" b="1">
              <a:solidFill>
                <a:srgbClr val="000000"/>
              </a:solidFill>
              <a:latin typeface="Calibri - 28"/>
            </a:endParaRPr>
          </a:p>
        </p:txBody>
      </p:sp>
      <p:sp>
        <p:nvSpPr>
          <p:cNvPr id="5" name="TextBox 4"/>
          <p:cNvSpPr txBox="1"/>
          <p:nvPr/>
        </p:nvSpPr>
        <p:spPr>
          <a:xfrm>
            <a:off x="3962400" y="4102100"/>
            <a:ext cx="2515468" cy="1754326"/>
          </a:xfrm>
          <a:prstGeom prst="rect">
            <a:avLst/>
          </a:prstGeom>
          <a:noFill/>
        </p:spPr>
        <p:txBody>
          <a:bodyPr vert="horz" rtlCol="0">
            <a:spAutoFit/>
          </a:bodyPr>
          <a:lstStyle/>
          <a:p>
            <a:r>
              <a:rPr lang="en-GB" sz="2700" b="1" smtClean="0">
                <a:solidFill>
                  <a:srgbClr val="FF0000"/>
                </a:solidFill>
                <a:latin typeface="Arial - 36"/>
              </a:rPr>
              <a:t>M</a:t>
            </a:r>
            <a:r>
              <a:rPr lang="en-GB" sz="2700" smtClean="0">
                <a:solidFill>
                  <a:srgbClr val="000000"/>
                </a:solidFill>
                <a:latin typeface="Arial - 36"/>
              </a:rPr>
              <a:t>ilitary</a:t>
            </a:r>
          </a:p>
          <a:p>
            <a:r>
              <a:rPr lang="en-GB" sz="2700" smtClean="0">
                <a:solidFill>
                  <a:srgbClr val="000000"/>
                </a:solidFill>
                <a:latin typeface="Arial - 36"/>
              </a:rPr>
              <a:t>Alliances</a:t>
            </a:r>
          </a:p>
          <a:p>
            <a:r>
              <a:rPr lang="en-GB" sz="2700" smtClean="0">
                <a:solidFill>
                  <a:srgbClr val="000000"/>
                </a:solidFill>
                <a:latin typeface="Arial - 36"/>
              </a:rPr>
              <a:t>Imperialism</a:t>
            </a:r>
          </a:p>
          <a:p>
            <a:r>
              <a:rPr lang="en-GB" sz="2700" smtClean="0">
                <a:solidFill>
                  <a:srgbClr val="000000"/>
                </a:solidFill>
                <a:latin typeface="Arial - 36"/>
              </a:rPr>
              <a:t>Nationalism</a:t>
            </a:r>
            <a:endParaRPr lang="en-GB" sz="2700">
              <a:solidFill>
                <a:srgbClr val="000000"/>
              </a:solidFill>
              <a:latin typeface="Arial - 36"/>
            </a:endParaRPr>
          </a:p>
        </p:txBody>
      </p:sp>
    </p:spTree>
    <p:extLst>
      <p:ext uri="{BB962C8B-B14F-4D97-AF65-F5344CB8AC3E}">
        <p14:creationId xmlns:p14="http://schemas.microsoft.com/office/powerpoint/2010/main" val="326318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14300" y="-88900"/>
            <a:ext cx="3129026" cy="568985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978150" y="76200"/>
            <a:ext cx="3902710" cy="620522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7048500" y="139700"/>
            <a:ext cx="2061972" cy="5994908"/>
          </a:xfrm>
          <a:prstGeom prst="rect">
            <a:avLst/>
          </a:prstGeom>
          <a:solidFill>
            <a:scrgbClr r="0" g="0" b="0">
              <a:alpha val="0"/>
            </a:scrgbClr>
          </a:solidFill>
        </p:spPr>
      </p:pic>
      <p:sp>
        <p:nvSpPr>
          <p:cNvPr id="5" name="TextBox 4"/>
          <p:cNvSpPr txBox="1"/>
          <p:nvPr/>
        </p:nvSpPr>
        <p:spPr>
          <a:xfrm>
            <a:off x="596900" y="6845300"/>
            <a:ext cx="8813800" cy="353943"/>
          </a:xfrm>
          <a:prstGeom prst="rect">
            <a:avLst/>
          </a:prstGeom>
          <a:noFill/>
        </p:spPr>
        <p:txBody>
          <a:bodyPr vert="horz" rtlCol="0">
            <a:spAutoFit/>
          </a:bodyPr>
          <a:lstStyle/>
          <a:p>
            <a:r>
              <a:rPr lang="en-GB" sz="1700" smtClean="0">
                <a:solidFill>
                  <a:srgbClr val="000000"/>
                </a:solidFill>
                <a:latin typeface="Arial - 23"/>
              </a:rPr>
              <a:t>Extension</a:t>
            </a:r>
            <a:endParaRPr lang="en-GB" sz="1700">
              <a:solidFill>
                <a:srgbClr val="000000"/>
              </a:solidFill>
              <a:latin typeface="Arial - 23"/>
            </a:endParaRPr>
          </a:p>
        </p:txBody>
      </p:sp>
      <p:sp>
        <p:nvSpPr>
          <p:cNvPr id="6" name="TextBox 5"/>
          <p:cNvSpPr txBox="1"/>
          <p:nvPr/>
        </p:nvSpPr>
        <p:spPr>
          <a:xfrm>
            <a:off x="1257300" y="7340600"/>
            <a:ext cx="8420100" cy="492443"/>
          </a:xfrm>
          <a:prstGeom prst="rect">
            <a:avLst/>
          </a:prstGeom>
          <a:noFill/>
        </p:spPr>
        <p:txBody>
          <a:bodyPr vert="horz" rtlCol="0">
            <a:spAutoFit/>
          </a:bodyPr>
          <a:lstStyle/>
          <a:p>
            <a:r>
              <a:rPr lang="en-US" sz="1300" b="1" smtClean="0">
                <a:solidFill>
                  <a:srgbClr val="000000"/>
                </a:solidFill>
                <a:latin typeface="Calibri - 17"/>
              </a:rPr>
              <a:t>Was making so many alliances a good decision for the European Great Powers? If so, why? If not, why not?</a:t>
            </a:r>
            <a:endParaRPr lang="en-GB" sz="1300" b="1">
              <a:solidFill>
                <a:srgbClr val="000000"/>
              </a:solidFill>
              <a:latin typeface="Calibri - 17"/>
            </a:endParaRPr>
          </a:p>
        </p:txBody>
      </p:sp>
    </p:spTree>
    <p:extLst>
      <p:ext uri="{BB962C8B-B14F-4D97-AF65-F5344CB8AC3E}">
        <p14:creationId xmlns:p14="http://schemas.microsoft.com/office/powerpoint/2010/main" val="196881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9100" y="342900"/>
            <a:ext cx="9182100" cy="2169825"/>
          </a:xfrm>
          <a:prstGeom prst="rect">
            <a:avLst/>
          </a:prstGeom>
          <a:noFill/>
        </p:spPr>
        <p:txBody>
          <a:bodyPr vert="horz" rtlCol="0">
            <a:spAutoFit/>
          </a:bodyPr>
          <a:lstStyle/>
          <a:p>
            <a:r>
              <a:rPr lang="en-GB" sz="2700" smtClean="0">
                <a:solidFill>
                  <a:srgbClr val="000000"/>
                </a:solidFill>
                <a:latin typeface="Arial - 36"/>
              </a:rPr>
              <a:t>Video - Approach to war</a:t>
            </a:r>
          </a:p>
          <a:p>
            <a:endParaRPr lang="en-GB" sz="2700" smtClean="0">
              <a:solidFill>
                <a:srgbClr val="000000"/>
              </a:solidFill>
              <a:latin typeface="Arial - 36"/>
            </a:endParaRPr>
          </a:p>
          <a:p>
            <a:r>
              <a:rPr lang="en-US" sz="2700" smtClean="0">
                <a:solidFill>
                  <a:srgbClr val="000000"/>
                </a:solidFill>
                <a:latin typeface="Arial - 36"/>
              </a:rPr>
              <a:t>Write the answers on the A4 sheet - the questions are in order and the bold headings on the sheet match the chapters on the video.</a:t>
            </a:r>
            <a:endParaRPr lang="en-GB" sz="2700">
              <a:solidFill>
                <a:srgbClr val="000000"/>
              </a:solidFill>
              <a:latin typeface="Arial - 36"/>
            </a:endParaRPr>
          </a:p>
        </p:txBody>
      </p:sp>
      <p:sp>
        <p:nvSpPr>
          <p:cNvPr id="3" name="TextBox 2">
            <a:hlinkClick r:id="rId2"/>
          </p:cNvPr>
          <p:cNvSpPr txBox="1"/>
          <p:nvPr/>
        </p:nvSpPr>
        <p:spPr>
          <a:xfrm>
            <a:off x="889000" y="4889500"/>
            <a:ext cx="2692177" cy="323165"/>
          </a:xfrm>
          <a:prstGeom prst="rect">
            <a:avLst/>
          </a:prstGeom>
          <a:noFill/>
        </p:spPr>
        <p:txBody>
          <a:bodyPr vert="horz" rtlCol="0">
            <a:spAutoFit/>
          </a:bodyPr>
          <a:lstStyle/>
          <a:p>
            <a:r>
              <a:rPr lang="en-GB" sz="1500" smtClean="0">
                <a:solidFill>
                  <a:srgbClr val="000000"/>
                </a:solidFill>
                <a:latin typeface="Arial - 20"/>
              </a:rPr>
              <a:t>Approach to war Video</a:t>
            </a:r>
            <a:endParaRPr lang="en-GB" sz="1500">
              <a:solidFill>
                <a:srgbClr val="000000"/>
              </a:solidFill>
              <a:latin typeface="Arial - 20"/>
            </a:endParaRPr>
          </a:p>
        </p:txBody>
      </p:sp>
    </p:spTree>
    <p:extLst>
      <p:ext uri="{BB962C8B-B14F-4D97-AF65-F5344CB8AC3E}">
        <p14:creationId xmlns:p14="http://schemas.microsoft.com/office/powerpoint/2010/main" val="20304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6FF"/>
        </a:solidFill>
        <a:effectLst/>
      </p:bgPr>
    </p:bg>
    <p:spTree>
      <p:nvGrpSpPr>
        <p:cNvPr id="1" name=""/>
        <p:cNvGrpSpPr/>
        <p:nvPr/>
      </p:nvGrpSpPr>
      <p:grpSpPr>
        <a:xfrm>
          <a:off x="0" y="0"/>
          <a:ext cx="0" cy="0"/>
          <a:chOff x="0" y="0"/>
          <a:chExt cx="0" cy="0"/>
        </a:xfrm>
      </p:grpSpPr>
      <p:sp>
        <p:nvSpPr>
          <p:cNvPr id="2" name="TextBox 1"/>
          <p:cNvSpPr txBox="1"/>
          <p:nvPr/>
        </p:nvSpPr>
        <p:spPr>
          <a:xfrm>
            <a:off x="825500" y="850900"/>
            <a:ext cx="9728200" cy="3508653"/>
          </a:xfrm>
          <a:prstGeom prst="rect">
            <a:avLst/>
          </a:prstGeom>
          <a:noFill/>
        </p:spPr>
        <p:txBody>
          <a:bodyPr vert="horz" rtlCol="0">
            <a:spAutoFit/>
          </a:bodyPr>
          <a:lstStyle/>
          <a:p>
            <a:r>
              <a:rPr lang="en-US" sz="2400" b="1" u="sng" smtClean="0">
                <a:solidFill>
                  <a:srgbClr val="000000"/>
                </a:solidFill>
                <a:latin typeface="Arial - 32"/>
              </a:rPr>
              <a:t>Plenary - Could the war have been  avoided? </a:t>
            </a:r>
          </a:p>
          <a:p>
            <a:r>
              <a:rPr lang="en-GB" sz="2400" b="1" u="sng" smtClean="0">
                <a:solidFill>
                  <a:srgbClr val="000000"/>
                </a:solidFill>
                <a:latin typeface="Arial - 32"/>
              </a:rPr>
              <a:t>Resolving Conflict - Citizenship</a:t>
            </a:r>
          </a:p>
          <a:p>
            <a:endParaRPr lang="en-GB" sz="2400" b="1" u="sng" smtClean="0">
              <a:solidFill>
                <a:srgbClr val="000000"/>
              </a:solidFill>
              <a:latin typeface="Arial - 32"/>
            </a:endParaRPr>
          </a:p>
          <a:p>
            <a:r>
              <a:rPr lang="en-US" sz="2400" b="1" u="sng" smtClean="0">
                <a:solidFill>
                  <a:srgbClr val="000000"/>
                </a:solidFill>
                <a:latin typeface="Arial - 32"/>
              </a:rPr>
              <a:t>1.</a:t>
            </a:r>
            <a:r>
              <a:rPr lang="en-US" sz="2100" smtClean="0">
                <a:solidFill>
                  <a:srgbClr val="000000"/>
                </a:solidFill>
                <a:latin typeface="Arial - 29"/>
              </a:rPr>
              <a:t>After the assassination of Ferdinand, what  could be done to stop the crisis developing into  open war?  Working in pairs or 3’s make 2 or 3  recommendations to secure peace. </a:t>
            </a:r>
          </a:p>
          <a:p>
            <a:endParaRPr lang="en-GB" sz="2100" smtClean="0">
              <a:solidFill>
                <a:srgbClr val="000000"/>
              </a:solidFill>
              <a:latin typeface="Arial - 29"/>
            </a:endParaRPr>
          </a:p>
          <a:p>
            <a:r>
              <a:rPr lang="en-US" sz="2100" smtClean="0">
                <a:solidFill>
                  <a:srgbClr val="000000"/>
                </a:solidFill>
                <a:latin typeface="Arial - 29"/>
              </a:rPr>
              <a:t>2.What organisations exist today to help stop  conflicts or arguments between countries  developing into wars? Do they do  good job? </a:t>
            </a:r>
          </a:p>
          <a:p>
            <a:endParaRPr lang="en-GB" sz="2100">
              <a:solidFill>
                <a:srgbClr val="000000"/>
              </a:solidFill>
              <a:latin typeface="Arial - 29"/>
            </a:endParaRPr>
          </a:p>
        </p:txBody>
      </p:sp>
    </p:spTree>
    <p:extLst>
      <p:ext uri="{BB962C8B-B14F-4D97-AF65-F5344CB8AC3E}">
        <p14:creationId xmlns:p14="http://schemas.microsoft.com/office/powerpoint/2010/main" val="280437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Custom</PresentationFormat>
  <Paragraphs>67</Paragraphs>
  <Slides>10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10</vt:i4>
      </vt:variant>
    </vt:vector>
  </HeadingPairs>
  <TitlesOfParts>
    <vt:vector size="28" baseType="lpstr">
      <vt:lpstr>Arial - 29</vt:lpstr>
      <vt:lpstr>Arial - 36</vt:lpstr>
      <vt:lpstr>Calibri Light</vt:lpstr>
      <vt:lpstr>Times New Roman - 21</vt:lpstr>
      <vt:lpstr>Arial - 28</vt:lpstr>
      <vt:lpstr>Calibri</vt:lpstr>
      <vt:lpstr>Arial - 23</vt:lpstr>
      <vt:lpstr>Calibri - 17</vt:lpstr>
      <vt:lpstr>Arial - 20</vt:lpstr>
      <vt:lpstr>Arial</vt:lpstr>
      <vt:lpstr>Calibri - 14</vt:lpstr>
      <vt:lpstr>Arial - 22</vt:lpstr>
      <vt:lpstr>Calibri - 24</vt:lpstr>
      <vt:lpstr>Arial - 21</vt:lpstr>
      <vt:lpstr>Arial - 32</vt:lpstr>
      <vt:lpstr>Arial - 27</vt:lpstr>
      <vt:lpstr>Calibri - 28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Hale</dc:creator>
  <cp:lastModifiedBy>Martyn Hale</cp:lastModifiedBy>
  <cp:revision>1</cp:revision>
  <dcterms:created xsi:type="dcterms:W3CDTF">2017-04-21T12:31:45Z</dcterms:created>
  <dcterms:modified xsi:type="dcterms:W3CDTF">2017-04-21T12:31:50Z</dcterms:modified>
</cp:coreProperties>
</file>