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8509000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392561"/>
            <a:ext cx="7620000" cy="2962393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469195"/>
            <a:ext cx="7620000" cy="2054371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831-FAA9-470D-BEBF-FA8D4D410EF4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C4C6-1D06-4D9A-BC2A-E04A7AAA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1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831-FAA9-470D-BEBF-FA8D4D410EF4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C4C6-1D06-4D9A-BC2A-E04A7AAA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3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53026"/>
            <a:ext cx="2190750" cy="72109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53026"/>
            <a:ext cx="6445250" cy="72109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831-FAA9-470D-BEBF-FA8D4D410EF4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C4C6-1D06-4D9A-BC2A-E04A7AAA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34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831-FAA9-470D-BEBF-FA8D4D410EF4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C4C6-1D06-4D9A-BC2A-E04A7AAA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96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121343"/>
            <a:ext cx="8763000" cy="35395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694336"/>
            <a:ext cx="8763000" cy="186134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831-FAA9-470D-BEBF-FA8D4D410EF4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C4C6-1D06-4D9A-BC2A-E04A7AAA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265127"/>
            <a:ext cx="4318000" cy="5398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65127"/>
            <a:ext cx="4318000" cy="5398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831-FAA9-470D-BEBF-FA8D4D410EF4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C4C6-1D06-4D9A-BC2A-E04A7AAA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5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53027"/>
            <a:ext cx="8763000" cy="16446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085888"/>
            <a:ext cx="4298156" cy="102226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108149"/>
            <a:ext cx="4298156" cy="45716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085888"/>
            <a:ext cx="4319323" cy="102226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108149"/>
            <a:ext cx="4319323" cy="45716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831-FAA9-470D-BEBF-FA8D4D410EF4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C4C6-1D06-4D9A-BC2A-E04A7AAA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2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831-FAA9-470D-BEBF-FA8D4D410EF4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C4C6-1D06-4D9A-BC2A-E04A7AAA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4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831-FAA9-470D-BEBF-FA8D4D410EF4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C4C6-1D06-4D9A-BC2A-E04A7AAA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18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67267"/>
            <a:ext cx="3276864" cy="198543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225140"/>
            <a:ext cx="5143500" cy="604690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552700"/>
            <a:ext cx="3276864" cy="472919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831-FAA9-470D-BEBF-FA8D4D410EF4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C4C6-1D06-4D9A-BC2A-E04A7AAA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3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67267"/>
            <a:ext cx="3276864" cy="198543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225140"/>
            <a:ext cx="5143500" cy="604690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552700"/>
            <a:ext cx="3276864" cy="472919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831-FAA9-470D-BEBF-FA8D4D410EF4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C4C6-1D06-4D9A-BC2A-E04A7AAA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38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53027"/>
            <a:ext cx="8763000" cy="1644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265127"/>
            <a:ext cx="8763000" cy="539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886585"/>
            <a:ext cx="2286000" cy="45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F1831-FAA9-470D-BEBF-FA8D4D410EF4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886585"/>
            <a:ext cx="3429000" cy="45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886585"/>
            <a:ext cx="2286000" cy="453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BC4C6-1D06-4D9A-BC2A-E04A7AAA8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1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25400"/>
            <a:ext cx="10239756" cy="74822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0" y="393700"/>
            <a:ext cx="10287000" cy="4308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200" b="1" u="sng" smtClean="0">
                <a:solidFill>
                  <a:srgbClr val="800080"/>
                </a:solidFill>
                <a:latin typeface="Arial - 29"/>
              </a:rPr>
              <a:t>How do we know what life in the trenches was really  like?</a:t>
            </a:r>
            <a:endParaRPr lang="en-GB" sz="2200" b="1" u="sng">
              <a:solidFill>
                <a:srgbClr val="800080"/>
              </a:solidFill>
              <a:latin typeface="Arial - 2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" y="1714500"/>
            <a:ext cx="3167507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1300" b="1" u="sng" smtClean="0">
                <a:solidFill>
                  <a:srgbClr val="800080"/>
                </a:solidFill>
                <a:latin typeface="Arial - 17"/>
              </a:rPr>
              <a:t>Lesson objectives</a:t>
            </a:r>
            <a:endParaRPr lang="en-GB" sz="1300" b="1" u="sng">
              <a:solidFill>
                <a:srgbClr val="800080"/>
              </a:solidFill>
              <a:latin typeface="Arial - 1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" y="3149600"/>
            <a:ext cx="968246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 - 16"/>
              </a:rPr>
              <a:t>All will be able to </a:t>
            </a:r>
            <a:r>
              <a:rPr lang="en-US" sz="1200" b="1" smtClean="0">
                <a:solidFill>
                  <a:srgbClr val="000000"/>
                </a:solidFill>
                <a:latin typeface="Calibri - 16"/>
              </a:rPr>
              <a:t>describe what life was like in the trenches and begin to use sources to prove ideas</a:t>
            </a:r>
          </a:p>
          <a:p>
            <a:r>
              <a:rPr lang="en-US" sz="1200" b="1" smtClean="0">
                <a:solidFill>
                  <a:srgbClr val="000000"/>
                </a:solidFill>
                <a:latin typeface="Calibri - 16"/>
              </a:rPr>
              <a:t>M</a:t>
            </a:r>
            <a:r>
              <a:rPr lang="en-US" sz="1200" smtClean="0">
                <a:solidFill>
                  <a:srgbClr val="000000"/>
                </a:solidFill>
                <a:latin typeface="Calibri - 16"/>
              </a:rPr>
              <a:t>ost will be able to </a:t>
            </a:r>
            <a:r>
              <a:rPr lang="en-US" sz="1200" b="1" smtClean="0">
                <a:solidFill>
                  <a:srgbClr val="000000"/>
                </a:solidFill>
                <a:latin typeface="Calibri - 16"/>
              </a:rPr>
              <a:t>explain what life was like and be able to analyse primary and secondary sources </a:t>
            </a:r>
          </a:p>
          <a:p>
            <a:r>
              <a:rPr lang="en-US" sz="1200" b="1" smtClean="0">
                <a:solidFill>
                  <a:srgbClr val="000000"/>
                </a:solidFill>
                <a:latin typeface="Calibri - 16"/>
              </a:rPr>
              <a:t>S</a:t>
            </a:r>
            <a:r>
              <a:rPr lang="en-US" sz="1200" smtClean="0">
                <a:solidFill>
                  <a:srgbClr val="000000"/>
                </a:solidFill>
                <a:latin typeface="Calibri - 16"/>
              </a:rPr>
              <a:t>ome will be able to </a:t>
            </a:r>
            <a:r>
              <a:rPr lang="en-US" sz="1200" b="1" smtClean="0">
                <a:solidFill>
                  <a:srgbClr val="000000"/>
                </a:solidFill>
                <a:latin typeface="Calibri - 16"/>
              </a:rPr>
              <a:t>analyse</a:t>
            </a:r>
            <a:r>
              <a:rPr lang="en-US" sz="1200" smtClean="0">
                <a:solidFill>
                  <a:srgbClr val="000000"/>
                </a:solidFill>
                <a:latin typeface="Calibri - 16"/>
              </a:rPr>
              <a:t> the sources and consider how useful they are in studying life in the trenches.</a:t>
            </a:r>
            <a:endParaRPr lang="en-GB" sz="1200">
              <a:solidFill>
                <a:srgbClr val="000000"/>
              </a:solidFill>
              <a:latin typeface="Calibri - 16"/>
            </a:endParaRPr>
          </a:p>
        </p:txBody>
      </p:sp>
    </p:spTree>
    <p:extLst>
      <p:ext uri="{BB962C8B-B14F-4D97-AF65-F5344CB8AC3E}">
        <p14:creationId xmlns:p14="http://schemas.microsoft.com/office/powerpoint/2010/main" val="238550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00" y="533400"/>
            <a:ext cx="7997059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pPr algn="ctr"/>
            <a:r>
              <a:rPr lang="en-US" smtClean="0"/>
              <a:t>What wa</a:t>
            </a:r>
            <a:r>
              <a:rPr lang="en-US" sz="1400" smtClean="0">
                <a:solidFill>
                  <a:srgbClr val="000000"/>
                </a:solidFill>
                <a:latin typeface="Calibri - 19"/>
              </a:rPr>
              <a:t>s the worst aspect of life in the trenches? Ask students to justify answer</a:t>
            </a:r>
            <a:endParaRPr lang="en-GB" sz="1400">
              <a:solidFill>
                <a:srgbClr val="000000"/>
              </a:solidFill>
              <a:latin typeface="Calibri - 1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1500" y="711200"/>
            <a:ext cx="73533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 smtClean="0">
                <a:solidFill>
                  <a:srgbClr val="000000"/>
                </a:solidFill>
                <a:latin typeface="Arial - 38"/>
              </a:rPr>
              <a:t>Think, Pair and Share</a:t>
            </a:r>
            <a:endParaRPr lang="en-GB" sz="2800">
              <a:solidFill>
                <a:srgbClr val="000000"/>
              </a:solidFill>
              <a:latin typeface="Arial - 38"/>
            </a:endParaRPr>
          </a:p>
        </p:txBody>
      </p:sp>
    </p:spTree>
    <p:extLst>
      <p:ext uri="{BB962C8B-B14F-4D97-AF65-F5344CB8AC3E}">
        <p14:creationId xmlns:p14="http://schemas.microsoft.com/office/powerpoint/2010/main" val="3538956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342900"/>
            <a:ext cx="10058908" cy="82472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14300" y="127000"/>
            <a:ext cx="10050018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 u="sng" smtClean="0">
                <a:solidFill>
                  <a:srgbClr val="000000"/>
                </a:solidFill>
                <a:latin typeface="Times New Roman - 26"/>
              </a:rPr>
              <a:t>What does the evidence tell us about life in the trenches? </a:t>
            </a:r>
          </a:p>
          <a:p>
            <a:r>
              <a:rPr lang="en-GB" sz="2000" b="1" u="sng" smtClean="0">
                <a:solidFill>
                  <a:srgbClr val="000000"/>
                </a:solidFill>
                <a:latin typeface="Times New Roman - 26"/>
              </a:rPr>
              <a:t>Assessment</a:t>
            </a:r>
            <a:endParaRPr lang="en-GB" sz="2000" b="1" u="sng">
              <a:solidFill>
                <a:srgbClr val="000000"/>
              </a:solidFill>
              <a:latin typeface="Times New Roman - 2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00" y="1358900"/>
            <a:ext cx="10210800" cy="20313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smtClean="0">
                <a:solidFill>
                  <a:srgbClr val="000000"/>
                </a:solidFill>
                <a:latin typeface="Times New Roman - 28"/>
              </a:rPr>
              <a:t>See A3 sheet and question sheet provided. For Q1, possible  problems to describe and explain are: </a:t>
            </a:r>
          </a:p>
          <a:p>
            <a:endParaRPr lang="en-GB" sz="2100" smtClean="0">
              <a:solidFill>
                <a:srgbClr val="000000"/>
              </a:solidFill>
              <a:latin typeface="Times New Roman - 28"/>
            </a:endParaRPr>
          </a:p>
          <a:p>
            <a:r>
              <a:rPr lang="en-GB" sz="2100" smtClean="0">
                <a:solidFill>
                  <a:srgbClr val="000000"/>
                </a:solidFill>
                <a:latin typeface="Times New Roman - 28"/>
              </a:rPr>
              <a:t>tr</a:t>
            </a:r>
            <a:r>
              <a:rPr lang="en-GB" sz="2100" b="1" smtClean="0">
                <a:solidFill>
                  <a:srgbClr val="FF0000"/>
                </a:solidFill>
                <a:latin typeface="Times New Roman - 28"/>
              </a:rPr>
              <a:t>ench foot    trench fever    shell shock  </a:t>
            </a:r>
          </a:p>
          <a:p>
            <a:r>
              <a:rPr lang="en-GB" sz="2100" b="1" smtClean="0">
                <a:solidFill>
                  <a:srgbClr val="FF0000"/>
                </a:solidFill>
                <a:latin typeface="Times New Roman - 28"/>
              </a:rPr>
              <a:t>mud    rats    lice   </a:t>
            </a:r>
          </a:p>
          <a:p>
            <a:r>
              <a:rPr lang="en-GB" sz="2100" b="1" smtClean="0">
                <a:solidFill>
                  <a:srgbClr val="FF0000"/>
                </a:solidFill>
                <a:latin typeface="Times New Roman - 28"/>
              </a:rPr>
              <a:t>boredom    bad food   noise</a:t>
            </a:r>
            <a:endParaRPr lang="en-GB" sz="2100" b="1">
              <a:solidFill>
                <a:srgbClr val="FF0000"/>
              </a:solidFill>
              <a:latin typeface="Times New Roman - 28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8185150" y="4470400"/>
            <a:ext cx="1593851" cy="3664078"/>
            <a:chOff x="8185150" y="4470400"/>
            <a:chExt cx="1593851" cy="3664078"/>
          </a:xfrm>
        </p:grpSpPr>
        <p:sp>
          <p:nvSpPr>
            <p:cNvPr id="5" name="Freeform 4"/>
            <p:cNvSpPr/>
            <p:nvPr/>
          </p:nvSpPr>
          <p:spPr>
            <a:xfrm>
              <a:off x="8418830" y="4895850"/>
              <a:ext cx="1283971" cy="2839721"/>
            </a:xfrm>
            <a:custGeom>
              <a:avLst/>
              <a:gdLst/>
              <a:ahLst/>
              <a:cxnLst/>
              <a:rect l="0" t="0" r="0" b="0"/>
              <a:pathLst>
                <a:path w="1283971" h="2839721">
                  <a:moveTo>
                    <a:pt x="0" y="0"/>
                  </a:moveTo>
                  <a:lnTo>
                    <a:pt x="0" y="2839720"/>
                  </a:lnTo>
                  <a:lnTo>
                    <a:pt x="1283970" y="2839720"/>
                  </a:lnTo>
                  <a:lnTo>
                    <a:pt x="128397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8943721" y="5187950"/>
              <a:ext cx="298832" cy="2945385"/>
            </a:xfrm>
            <a:custGeom>
              <a:avLst/>
              <a:gdLst/>
              <a:ahLst/>
              <a:cxnLst/>
              <a:rect l="0" t="0" r="0" b="0"/>
              <a:pathLst>
                <a:path w="298832" h="2945385">
                  <a:moveTo>
                    <a:pt x="15367" y="2877058"/>
                  </a:moveTo>
                  <a:lnTo>
                    <a:pt x="30734" y="2811653"/>
                  </a:lnTo>
                  <a:lnTo>
                    <a:pt x="45974" y="2739517"/>
                  </a:lnTo>
                  <a:lnTo>
                    <a:pt x="61341" y="2662936"/>
                  </a:lnTo>
                  <a:lnTo>
                    <a:pt x="76200" y="2580132"/>
                  </a:lnTo>
                  <a:lnTo>
                    <a:pt x="90297" y="2493518"/>
                  </a:lnTo>
                  <a:lnTo>
                    <a:pt x="104902" y="2402459"/>
                  </a:lnTo>
                  <a:lnTo>
                    <a:pt x="118872" y="2307082"/>
                  </a:lnTo>
                  <a:lnTo>
                    <a:pt x="132334" y="2208530"/>
                  </a:lnTo>
                  <a:lnTo>
                    <a:pt x="145796" y="2107438"/>
                  </a:lnTo>
                  <a:lnTo>
                    <a:pt x="158369" y="2003679"/>
                  </a:lnTo>
                  <a:lnTo>
                    <a:pt x="170434" y="1897126"/>
                  </a:lnTo>
                  <a:lnTo>
                    <a:pt x="193929" y="1680845"/>
                  </a:lnTo>
                  <a:lnTo>
                    <a:pt x="214630" y="1460754"/>
                  </a:lnTo>
                  <a:lnTo>
                    <a:pt x="233426" y="1241171"/>
                  </a:lnTo>
                  <a:lnTo>
                    <a:pt x="241300" y="1132713"/>
                  </a:lnTo>
                  <a:lnTo>
                    <a:pt x="248793" y="1024890"/>
                  </a:lnTo>
                  <a:lnTo>
                    <a:pt x="255270" y="919734"/>
                  </a:lnTo>
                  <a:lnTo>
                    <a:pt x="261366" y="815975"/>
                  </a:lnTo>
                  <a:lnTo>
                    <a:pt x="266827" y="715391"/>
                  </a:lnTo>
                  <a:lnTo>
                    <a:pt x="270764" y="618363"/>
                  </a:lnTo>
                  <a:lnTo>
                    <a:pt x="274066" y="523621"/>
                  </a:lnTo>
                  <a:lnTo>
                    <a:pt x="276225" y="433705"/>
                  </a:lnTo>
                  <a:lnTo>
                    <a:pt x="277495" y="347853"/>
                  </a:lnTo>
                  <a:lnTo>
                    <a:pt x="278130" y="267208"/>
                  </a:lnTo>
                  <a:lnTo>
                    <a:pt x="277495" y="191008"/>
                  </a:lnTo>
                  <a:lnTo>
                    <a:pt x="276225" y="120904"/>
                  </a:lnTo>
                  <a:lnTo>
                    <a:pt x="272796" y="57404"/>
                  </a:lnTo>
                  <a:lnTo>
                    <a:pt x="268732" y="0"/>
                  </a:lnTo>
                  <a:lnTo>
                    <a:pt x="273558" y="6477"/>
                  </a:lnTo>
                  <a:lnTo>
                    <a:pt x="277495" y="16383"/>
                  </a:lnTo>
                  <a:lnTo>
                    <a:pt x="281559" y="29718"/>
                  </a:lnTo>
                  <a:lnTo>
                    <a:pt x="284861" y="44958"/>
                  </a:lnTo>
                  <a:lnTo>
                    <a:pt x="287528" y="62738"/>
                  </a:lnTo>
                  <a:lnTo>
                    <a:pt x="290195" y="83312"/>
                  </a:lnTo>
                  <a:lnTo>
                    <a:pt x="292100" y="106299"/>
                  </a:lnTo>
                  <a:lnTo>
                    <a:pt x="294259" y="131572"/>
                  </a:lnTo>
                  <a:lnTo>
                    <a:pt x="296164" y="159385"/>
                  </a:lnTo>
                  <a:lnTo>
                    <a:pt x="297561" y="189103"/>
                  </a:lnTo>
                  <a:lnTo>
                    <a:pt x="298196" y="220726"/>
                  </a:lnTo>
                  <a:lnTo>
                    <a:pt x="298831" y="255270"/>
                  </a:lnTo>
                  <a:lnTo>
                    <a:pt x="298831" y="290957"/>
                  </a:lnTo>
                  <a:lnTo>
                    <a:pt x="298831" y="329311"/>
                  </a:lnTo>
                  <a:lnTo>
                    <a:pt x="298196" y="410591"/>
                  </a:lnTo>
                  <a:lnTo>
                    <a:pt x="295529" y="498475"/>
                  </a:lnTo>
                  <a:lnTo>
                    <a:pt x="292100" y="592455"/>
                  </a:lnTo>
                  <a:lnTo>
                    <a:pt x="288290" y="691642"/>
                  </a:lnTo>
                  <a:lnTo>
                    <a:pt x="282702" y="796036"/>
                  </a:lnTo>
                  <a:lnTo>
                    <a:pt x="276225" y="904494"/>
                  </a:lnTo>
                  <a:lnTo>
                    <a:pt x="268732" y="1016381"/>
                  </a:lnTo>
                  <a:lnTo>
                    <a:pt x="260858" y="1131316"/>
                  </a:lnTo>
                  <a:lnTo>
                    <a:pt x="252095" y="1249045"/>
                  </a:lnTo>
                  <a:lnTo>
                    <a:pt x="231267" y="1488440"/>
                  </a:lnTo>
                  <a:lnTo>
                    <a:pt x="207899" y="1729105"/>
                  </a:lnTo>
                  <a:lnTo>
                    <a:pt x="183134" y="1967230"/>
                  </a:lnTo>
                  <a:lnTo>
                    <a:pt x="169799" y="2083689"/>
                  </a:lnTo>
                  <a:lnTo>
                    <a:pt x="155702" y="2197354"/>
                  </a:lnTo>
                  <a:lnTo>
                    <a:pt x="141732" y="2307717"/>
                  </a:lnTo>
                  <a:lnTo>
                    <a:pt x="127000" y="2414270"/>
                  </a:lnTo>
                  <a:lnTo>
                    <a:pt x="111633" y="2516124"/>
                  </a:lnTo>
                  <a:lnTo>
                    <a:pt x="96901" y="2613279"/>
                  </a:lnTo>
                  <a:lnTo>
                    <a:pt x="81534" y="2704592"/>
                  </a:lnTo>
                  <a:lnTo>
                    <a:pt x="66167" y="2789301"/>
                  </a:lnTo>
                  <a:lnTo>
                    <a:pt x="50800" y="2867279"/>
                  </a:lnTo>
                  <a:lnTo>
                    <a:pt x="35433" y="2937256"/>
                  </a:lnTo>
                  <a:lnTo>
                    <a:pt x="30734" y="2941955"/>
                  </a:lnTo>
                  <a:lnTo>
                    <a:pt x="25273" y="2944622"/>
                  </a:lnTo>
                  <a:lnTo>
                    <a:pt x="14732" y="2945384"/>
                  </a:lnTo>
                  <a:lnTo>
                    <a:pt x="4572" y="2941320"/>
                  </a:lnTo>
                  <a:lnTo>
                    <a:pt x="0" y="29361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8607933" y="4510659"/>
              <a:ext cx="589916" cy="580010"/>
            </a:xfrm>
            <a:custGeom>
              <a:avLst/>
              <a:gdLst/>
              <a:ahLst/>
              <a:cxnLst/>
              <a:rect l="0" t="0" r="0" b="0"/>
              <a:pathLst>
                <a:path w="589916" h="580010">
                  <a:moveTo>
                    <a:pt x="491490" y="551688"/>
                  </a:moveTo>
                  <a:lnTo>
                    <a:pt x="458724" y="560705"/>
                  </a:lnTo>
                  <a:lnTo>
                    <a:pt x="424053" y="568833"/>
                  </a:lnTo>
                  <a:lnTo>
                    <a:pt x="387858" y="574802"/>
                  </a:lnTo>
                  <a:lnTo>
                    <a:pt x="350520" y="578739"/>
                  </a:lnTo>
                  <a:lnTo>
                    <a:pt x="312928" y="580009"/>
                  </a:lnTo>
                  <a:lnTo>
                    <a:pt x="275590" y="579247"/>
                  </a:lnTo>
                  <a:lnTo>
                    <a:pt x="238760" y="575945"/>
                  </a:lnTo>
                  <a:lnTo>
                    <a:pt x="202692" y="569976"/>
                  </a:lnTo>
                  <a:lnTo>
                    <a:pt x="168529" y="560705"/>
                  </a:lnTo>
                  <a:lnTo>
                    <a:pt x="136398" y="549529"/>
                  </a:lnTo>
                  <a:lnTo>
                    <a:pt x="107696" y="535051"/>
                  </a:lnTo>
                  <a:lnTo>
                    <a:pt x="81534" y="517906"/>
                  </a:lnTo>
                  <a:lnTo>
                    <a:pt x="58801" y="496697"/>
                  </a:lnTo>
                  <a:lnTo>
                    <a:pt x="40767" y="472948"/>
                  </a:lnTo>
                  <a:lnTo>
                    <a:pt x="27305" y="445135"/>
                  </a:lnTo>
                  <a:lnTo>
                    <a:pt x="15367" y="408686"/>
                  </a:lnTo>
                  <a:lnTo>
                    <a:pt x="6604" y="371729"/>
                  </a:lnTo>
                  <a:lnTo>
                    <a:pt x="1397" y="335407"/>
                  </a:lnTo>
                  <a:lnTo>
                    <a:pt x="0" y="298958"/>
                  </a:lnTo>
                  <a:lnTo>
                    <a:pt x="1397" y="263779"/>
                  </a:lnTo>
                  <a:lnTo>
                    <a:pt x="6604" y="229489"/>
                  </a:lnTo>
                  <a:lnTo>
                    <a:pt x="16002" y="196469"/>
                  </a:lnTo>
                  <a:lnTo>
                    <a:pt x="29464" y="164846"/>
                  </a:lnTo>
                  <a:lnTo>
                    <a:pt x="46101" y="135636"/>
                  </a:lnTo>
                  <a:lnTo>
                    <a:pt x="67564" y="107823"/>
                  </a:lnTo>
                  <a:lnTo>
                    <a:pt x="92964" y="82677"/>
                  </a:lnTo>
                  <a:lnTo>
                    <a:pt x="123063" y="60198"/>
                  </a:lnTo>
                  <a:lnTo>
                    <a:pt x="157226" y="40386"/>
                  </a:lnTo>
                  <a:lnTo>
                    <a:pt x="195961" y="23749"/>
                  </a:lnTo>
                  <a:lnTo>
                    <a:pt x="239395" y="10668"/>
                  </a:lnTo>
                  <a:lnTo>
                    <a:pt x="286893" y="1397"/>
                  </a:lnTo>
                  <a:lnTo>
                    <a:pt x="319024" y="0"/>
                  </a:lnTo>
                  <a:lnTo>
                    <a:pt x="350520" y="5461"/>
                  </a:lnTo>
                  <a:lnTo>
                    <a:pt x="379095" y="16637"/>
                  </a:lnTo>
                  <a:lnTo>
                    <a:pt x="407289" y="33020"/>
                  </a:lnTo>
                  <a:lnTo>
                    <a:pt x="433959" y="54229"/>
                  </a:lnTo>
                  <a:lnTo>
                    <a:pt x="458089" y="80137"/>
                  </a:lnTo>
                  <a:lnTo>
                    <a:pt x="481584" y="109220"/>
                  </a:lnTo>
                  <a:lnTo>
                    <a:pt x="502285" y="141478"/>
                  </a:lnTo>
                  <a:lnTo>
                    <a:pt x="521081" y="175260"/>
                  </a:lnTo>
                  <a:lnTo>
                    <a:pt x="537718" y="211709"/>
                  </a:lnTo>
                  <a:lnTo>
                    <a:pt x="552323" y="248793"/>
                  </a:lnTo>
                  <a:lnTo>
                    <a:pt x="565150" y="287147"/>
                  </a:lnTo>
                  <a:lnTo>
                    <a:pt x="575183" y="324739"/>
                  </a:lnTo>
                  <a:lnTo>
                    <a:pt x="582422" y="361823"/>
                  </a:lnTo>
                  <a:lnTo>
                    <a:pt x="587248" y="397510"/>
                  </a:lnTo>
                  <a:lnTo>
                    <a:pt x="589915" y="431292"/>
                  </a:lnTo>
                  <a:lnTo>
                    <a:pt x="588518" y="447040"/>
                  </a:lnTo>
                  <a:lnTo>
                    <a:pt x="585089" y="463677"/>
                  </a:lnTo>
                  <a:lnTo>
                    <a:pt x="579120" y="479552"/>
                  </a:lnTo>
                  <a:lnTo>
                    <a:pt x="571119" y="494792"/>
                  </a:lnTo>
                  <a:lnTo>
                    <a:pt x="560451" y="509270"/>
                  </a:lnTo>
                  <a:lnTo>
                    <a:pt x="549021" y="521716"/>
                  </a:lnTo>
                  <a:lnTo>
                    <a:pt x="535686" y="531749"/>
                  </a:lnTo>
                  <a:lnTo>
                    <a:pt x="521589" y="53975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8608060" y="4511040"/>
              <a:ext cx="589281" cy="579121"/>
            </a:xfrm>
            <a:custGeom>
              <a:avLst/>
              <a:gdLst/>
              <a:ahLst/>
              <a:cxnLst/>
              <a:rect l="0" t="0" r="0" b="0"/>
              <a:pathLst>
                <a:path w="589281" h="579121">
                  <a:moveTo>
                    <a:pt x="521970" y="538480"/>
                  </a:moveTo>
                  <a:lnTo>
                    <a:pt x="535940" y="530860"/>
                  </a:lnTo>
                  <a:lnTo>
                    <a:pt x="548640" y="520700"/>
                  </a:lnTo>
                  <a:lnTo>
                    <a:pt x="561340" y="509270"/>
                  </a:lnTo>
                  <a:lnTo>
                    <a:pt x="571500" y="495300"/>
                  </a:lnTo>
                  <a:lnTo>
                    <a:pt x="579120" y="478790"/>
                  </a:lnTo>
                  <a:lnTo>
                    <a:pt x="585470" y="463550"/>
                  </a:lnTo>
                  <a:lnTo>
                    <a:pt x="588010" y="445770"/>
                  </a:lnTo>
                  <a:lnTo>
                    <a:pt x="589280" y="430530"/>
                  </a:lnTo>
                  <a:lnTo>
                    <a:pt x="588010" y="396240"/>
                  </a:lnTo>
                  <a:lnTo>
                    <a:pt x="581660" y="361950"/>
                  </a:lnTo>
                  <a:lnTo>
                    <a:pt x="575310" y="323850"/>
                  </a:lnTo>
                  <a:lnTo>
                    <a:pt x="563880" y="287020"/>
                  </a:lnTo>
                  <a:lnTo>
                    <a:pt x="552450" y="247650"/>
                  </a:lnTo>
                  <a:lnTo>
                    <a:pt x="538480" y="210820"/>
                  </a:lnTo>
                  <a:lnTo>
                    <a:pt x="520700" y="173990"/>
                  </a:lnTo>
                  <a:lnTo>
                    <a:pt x="502920" y="140970"/>
                  </a:lnTo>
                  <a:lnTo>
                    <a:pt x="481330" y="107950"/>
                  </a:lnTo>
                  <a:lnTo>
                    <a:pt x="458470" y="80010"/>
                  </a:lnTo>
                  <a:lnTo>
                    <a:pt x="433070" y="53340"/>
                  </a:lnTo>
                  <a:lnTo>
                    <a:pt x="406400" y="33020"/>
                  </a:lnTo>
                  <a:lnTo>
                    <a:pt x="378460" y="15240"/>
                  </a:lnTo>
                  <a:lnTo>
                    <a:pt x="350520" y="5080"/>
                  </a:lnTo>
                  <a:lnTo>
                    <a:pt x="318770" y="0"/>
                  </a:lnTo>
                  <a:lnTo>
                    <a:pt x="287020" y="1270"/>
                  </a:lnTo>
                  <a:lnTo>
                    <a:pt x="238760" y="10160"/>
                  </a:lnTo>
                  <a:lnTo>
                    <a:pt x="196850" y="22860"/>
                  </a:lnTo>
                  <a:lnTo>
                    <a:pt x="157480" y="39370"/>
                  </a:lnTo>
                  <a:lnTo>
                    <a:pt x="124460" y="59690"/>
                  </a:lnTo>
                  <a:lnTo>
                    <a:pt x="91440" y="81280"/>
                  </a:lnTo>
                  <a:lnTo>
                    <a:pt x="67310" y="106680"/>
                  </a:lnTo>
                  <a:lnTo>
                    <a:pt x="45720" y="134620"/>
                  </a:lnTo>
                  <a:lnTo>
                    <a:pt x="30480" y="163830"/>
                  </a:lnTo>
                  <a:lnTo>
                    <a:pt x="16510" y="195580"/>
                  </a:lnTo>
                  <a:lnTo>
                    <a:pt x="7620" y="228600"/>
                  </a:lnTo>
                  <a:lnTo>
                    <a:pt x="1270" y="264160"/>
                  </a:lnTo>
                  <a:lnTo>
                    <a:pt x="0" y="298450"/>
                  </a:lnTo>
                  <a:lnTo>
                    <a:pt x="1270" y="334010"/>
                  </a:lnTo>
                  <a:lnTo>
                    <a:pt x="7620" y="370840"/>
                  </a:lnTo>
                  <a:lnTo>
                    <a:pt x="16510" y="407670"/>
                  </a:lnTo>
                  <a:lnTo>
                    <a:pt x="26670" y="444500"/>
                  </a:lnTo>
                  <a:lnTo>
                    <a:pt x="40640" y="472440"/>
                  </a:lnTo>
                  <a:lnTo>
                    <a:pt x="58420" y="496570"/>
                  </a:lnTo>
                  <a:lnTo>
                    <a:pt x="81280" y="516890"/>
                  </a:lnTo>
                  <a:lnTo>
                    <a:pt x="107950" y="534670"/>
                  </a:lnTo>
                  <a:lnTo>
                    <a:pt x="135890" y="548640"/>
                  </a:lnTo>
                  <a:lnTo>
                    <a:pt x="167640" y="560070"/>
                  </a:lnTo>
                  <a:lnTo>
                    <a:pt x="203200" y="570230"/>
                  </a:lnTo>
                  <a:lnTo>
                    <a:pt x="238760" y="575310"/>
                  </a:lnTo>
                  <a:lnTo>
                    <a:pt x="275590" y="579120"/>
                  </a:lnTo>
                  <a:lnTo>
                    <a:pt x="313690" y="579120"/>
                  </a:lnTo>
                  <a:lnTo>
                    <a:pt x="350520" y="579120"/>
                  </a:lnTo>
                  <a:lnTo>
                    <a:pt x="387350" y="574040"/>
                  </a:lnTo>
                  <a:lnTo>
                    <a:pt x="424180" y="567690"/>
                  </a:lnTo>
                  <a:lnTo>
                    <a:pt x="458470" y="560070"/>
                  </a:lnTo>
                  <a:lnTo>
                    <a:pt x="491490" y="5511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8670925" y="5050917"/>
              <a:ext cx="586360" cy="584074"/>
            </a:xfrm>
            <a:custGeom>
              <a:avLst/>
              <a:gdLst/>
              <a:ahLst/>
              <a:cxnLst/>
              <a:rect l="0" t="0" r="0" b="0"/>
              <a:pathLst>
                <a:path w="586360" h="584074">
                  <a:moveTo>
                    <a:pt x="557657" y="97282"/>
                  </a:moveTo>
                  <a:lnTo>
                    <a:pt x="567055" y="130302"/>
                  </a:lnTo>
                  <a:lnTo>
                    <a:pt x="575056" y="164592"/>
                  </a:lnTo>
                  <a:lnTo>
                    <a:pt x="581025" y="200406"/>
                  </a:lnTo>
                  <a:lnTo>
                    <a:pt x="585089" y="236728"/>
                  </a:lnTo>
                  <a:lnTo>
                    <a:pt x="586359" y="273812"/>
                  </a:lnTo>
                  <a:lnTo>
                    <a:pt x="585851" y="311404"/>
                  </a:lnTo>
                  <a:lnTo>
                    <a:pt x="582422" y="347853"/>
                  </a:lnTo>
                  <a:lnTo>
                    <a:pt x="576453" y="383032"/>
                  </a:lnTo>
                  <a:lnTo>
                    <a:pt x="567055" y="416560"/>
                  </a:lnTo>
                  <a:lnTo>
                    <a:pt x="555498" y="448437"/>
                  </a:lnTo>
                  <a:lnTo>
                    <a:pt x="540893" y="477520"/>
                  </a:lnTo>
                  <a:lnTo>
                    <a:pt x="522859" y="503428"/>
                  </a:lnTo>
                  <a:lnTo>
                    <a:pt x="502158" y="525018"/>
                  </a:lnTo>
                  <a:lnTo>
                    <a:pt x="478028" y="542925"/>
                  </a:lnTo>
                  <a:lnTo>
                    <a:pt x="449961" y="556260"/>
                  </a:lnTo>
                  <a:lnTo>
                    <a:pt x="413131" y="568071"/>
                  </a:lnTo>
                  <a:lnTo>
                    <a:pt x="375793" y="576707"/>
                  </a:lnTo>
                  <a:lnTo>
                    <a:pt x="338963" y="581914"/>
                  </a:lnTo>
                  <a:lnTo>
                    <a:pt x="302133" y="584073"/>
                  </a:lnTo>
                  <a:lnTo>
                    <a:pt x="266827" y="581914"/>
                  </a:lnTo>
                  <a:lnTo>
                    <a:pt x="231902" y="576707"/>
                  </a:lnTo>
                  <a:lnTo>
                    <a:pt x="198501" y="567436"/>
                  </a:lnTo>
                  <a:lnTo>
                    <a:pt x="166497" y="554355"/>
                  </a:lnTo>
                  <a:lnTo>
                    <a:pt x="136398" y="537718"/>
                  </a:lnTo>
                  <a:lnTo>
                    <a:pt x="108966" y="516509"/>
                  </a:lnTo>
                  <a:lnTo>
                    <a:pt x="82804" y="491363"/>
                  </a:lnTo>
                  <a:lnTo>
                    <a:pt x="60833" y="461518"/>
                  </a:lnTo>
                  <a:lnTo>
                    <a:pt x="40640" y="427990"/>
                  </a:lnTo>
                  <a:lnTo>
                    <a:pt x="24003" y="389509"/>
                  </a:lnTo>
                  <a:lnTo>
                    <a:pt x="10541" y="347345"/>
                  </a:lnTo>
                  <a:lnTo>
                    <a:pt x="1143" y="299593"/>
                  </a:lnTo>
                  <a:lnTo>
                    <a:pt x="0" y="267843"/>
                  </a:lnTo>
                  <a:lnTo>
                    <a:pt x="5207" y="237490"/>
                  </a:lnTo>
                  <a:lnTo>
                    <a:pt x="16510" y="208407"/>
                  </a:lnTo>
                  <a:lnTo>
                    <a:pt x="33401" y="180594"/>
                  </a:lnTo>
                  <a:lnTo>
                    <a:pt x="54737" y="154813"/>
                  </a:lnTo>
                  <a:lnTo>
                    <a:pt x="80772" y="130302"/>
                  </a:lnTo>
                  <a:lnTo>
                    <a:pt x="110236" y="107823"/>
                  </a:lnTo>
                  <a:lnTo>
                    <a:pt x="142367" y="86614"/>
                  </a:lnTo>
                  <a:lnTo>
                    <a:pt x="177038" y="68199"/>
                  </a:lnTo>
                  <a:lnTo>
                    <a:pt x="213868" y="51689"/>
                  </a:lnTo>
                  <a:lnTo>
                    <a:pt x="251333" y="37084"/>
                  </a:lnTo>
                  <a:lnTo>
                    <a:pt x="289433" y="24511"/>
                  </a:lnTo>
                  <a:lnTo>
                    <a:pt x="328168" y="15240"/>
                  </a:lnTo>
                  <a:lnTo>
                    <a:pt x="365633" y="7366"/>
                  </a:lnTo>
                  <a:lnTo>
                    <a:pt x="401828" y="2667"/>
                  </a:lnTo>
                  <a:lnTo>
                    <a:pt x="435991" y="0"/>
                  </a:lnTo>
                  <a:lnTo>
                    <a:pt x="451993" y="1397"/>
                  </a:lnTo>
                  <a:lnTo>
                    <a:pt x="468630" y="4699"/>
                  </a:lnTo>
                  <a:lnTo>
                    <a:pt x="484759" y="10668"/>
                  </a:lnTo>
                  <a:lnTo>
                    <a:pt x="500126" y="19304"/>
                  </a:lnTo>
                  <a:lnTo>
                    <a:pt x="514858" y="29210"/>
                  </a:lnTo>
                  <a:lnTo>
                    <a:pt x="527558" y="40386"/>
                  </a:lnTo>
                  <a:lnTo>
                    <a:pt x="537464" y="53594"/>
                  </a:lnTo>
                  <a:lnTo>
                    <a:pt x="545592" y="67564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671560" y="5050790"/>
              <a:ext cx="585471" cy="582931"/>
            </a:xfrm>
            <a:custGeom>
              <a:avLst/>
              <a:gdLst/>
              <a:ahLst/>
              <a:cxnLst/>
              <a:rect l="0" t="0" r="0" b="0"/>
              <a:pathLst>
                <a:path w="585471" h="582931">
                  <a:moveTo>
                    <a:pt x="544830" y="67310"/>
                  </a:moveTo>
                  <a:lnTo>
                    <a:pt x="535940" y="53340"/>
                  </a:lnTo>
                  <a:lnTo>
                    <a:pt x="527050" y="40640"/>
                  </a:lnTo>
                  <a:lnTo>
                    <a:pt x="515620" y="27940"/>
                  </a:lnTo>
                  <a:lnTo>
                    <a:pt x="499110" y="20320"/>
                  </a:lnTo>
                  <a:lnTo>
                    <a:pt x="485140" y="11430"/>
                  </a:lnTo>
                  <a:lnTo>
                    <a:pt x="467360" y="3810"/>
                  </a:lnTo>
                  <a:lnTo>
                    <a:pt x="450850" y="0"/>
                  </a:lnTo>
                  <a:lnTo>
                    <a:pt x="435610" y="0"/>
                  </a:lnTo>
                  <a:lnTo>
                    <a:pt x="401320" y="2540"/>
                  </a:lnTo>
                  <a:lnTo>
                    <a:pt x="364490" y="7620"/>
                  </a:lnTo>
                  <a:lnTo>
                    <a:pt x="327660" y="13970"/>
                  </a:lnTo>
                  <a:lnTo>
                    <a:pt x="288290" y="25400"/>
                  </a:lnTo>
                  <a:lnTo>
                    <a:pt x="251460" y="36830"/>
                  </a:lnTo>
                  <a:lnTo>
                    <a:pt x="212090" y="50800"/>
                  </a:lnTo>
                  <a:lnTo>
                    <a:pt x="176530" y="68580"/>
                  </a:lnTo>
                  <a:lnTo>
                    <a:pt x="142240" y="86360"/>
                  </a:lnTo>
                  <a:lnTo>
                    <a:pt x="110490" y="106680"/>
                  </a:lnTo>
                  <a:lnTo>
                    <a:pt x="80010" y="129540"/>
                  </a:lnTo>
                  <a:lnTo>
                    <a:pt x="54610" y="154940"/>
                  </a:lnTo>
                  <a:lnTo>
                    <a:pt x="31750" y="180340"/>
                  </a:lnTo>
                  <a:lnTo>
                    <a:pt x="16510" y="208280"/>
                  </a:lnTo>
                  <a:lnTo>
                    <a:pt x="3810" y="236220"/>
                  </a:lnTo>
                  <a:lnTo>
                    <a:pt x="0" y="267970"/>
                  </a:lnTo>
                  <a:lnTo>
                    <a:pt x="0" y="299720"/>
                  </a:lnTo>
                  <a:lnTo>
                    <a:pt x="11430" y="346710"/>
                  </a:lnTo>
                  <a:lnTo>
                    <a:pt x="22860" y="388620"/>
                  </a:lnTo>
                  <a:lnTo>
                    <a:pt x="39370" y="427990"/>
                  </a:lnTo>
                  <a:lnTo>
                    <a:pt x="60960" y="461010"/>
                  </a:lnTo>
                  <a:lnTo>
                    <a:pt x="81280" y="490220"/>
                  </a:lnTo>
                  <a:lnTo>
                    <a:pt x="107950" y="516890"/>
                  </a:lnTo>
                  <a:lnTo>
                    <a:pt x="135890" y="537210"/>
                  </a:lnTo>
                  <a:lnTo>
                    <a:pt x="166370" y="553720"/>
                  </a:lnTo>
                  <a:lnTo>
                    <a:pt x="198120" y="567690"/>
                  </a:lnTo>
                  <a:lnTo>
                    <a:pt x="232410" y="576580"/>
                  </a:lnTo>
                  <a:lnTo>
                    <a:pt x="265430" y="581660"/>
                  </a:lnTo>
                  <a:lnTo>
                    <a:pt x="300990" y="582930"/>
                  </a:lnTo>
                  <a:lnTo>
                    <a:pt x="337820" y="581660"/>
                  </a:lnTo>
                  <a:lnTo>
                    <a:pt x="375920" y="576580"/>
                  </a:lnTo>
                  <a:lnTo>
                    <a:pt x="412750" y="567690"/>
                  </a:lnTo>
                  <a:lnTo>
                    <a:pt x="449580" y="556260"/>
                  </a:lnTo>
                  <a:lnTo>
                    <a:pt x="477520" y="542290"/>
                  </a:lnTo>
                  <a:lnTo>
                    <a:pt x="500380" y="525780"/>
                  </a:lnTo>
                  <a:lnTo>
                    <a:pt x="521970" y="502920"/>
                  </a:lnTo>
                  <a:lnTo>
                    <a:pt x="539750" y="476250"/>
                  </a:lnTo>
                  <a:lnTo>
                    <a:pt x="556260" y="448310"/>
                  </a:lnTo>
                  <a:lnTo>
                    <a:pt x="566420" y="416560"/>
                  </a:lnTo>
                  <a:lnTo>
                    <a:pt x="575310" y="383540"/>
                  </a:lnTo>
                  <a:lnTo>
                    <a:pt x="582930" y="346710"/>
                  </a:lnTo>
                  <a:lnTo>
                    <a:pt x="585470" y="312420"/>
                  </a:lnTo>
                  <a:lnTo>
                    <a:pt x="585470" y="273050"/>
                  </a:lnTo>
                  <a:lnTo>
                    <a:pt x="584200" y="236220"/>
                  </a:lnTo>
                  <a:lnTo>
                    <a:pt x="580390" y="199390"/>
                  </a:lnTo>
                  <a:lnTo>
                    <a:pt x="574040" y="165100"/>
                  </a:lnTo>
                  <a:lnTo>
                    <a:pt x="566420" y="129540"/>
                  </a:lnTo>
                  <a:lnTo>
                    <a:pt x="557530" y="965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189085" y="4989576"/>
              <a:ext cx="589789" cy="579756"/>
            </a:xfrm>
            <a:custGeom>
              <a:avLst/>
              <a:gdLst/>
              <a:ahLst/>
              <a:cxnLst/>
              <a:rect l="0" t="0" r="0" b="0"/>
              <a:pathLst>
                <a:path w="589789" h="579756">
                  <a:moveTo>
                    <a:pt x="98298" y="28321"/>
                  </a:moveTo>
                  <a:lnTo>
                    <a:pt x="131191" y="18542"/>
                  </a:lnTo>
                  <a:lnTo>
                    <a:pt x="165862" y="11176"/>
                  </a:lnTo>
                  <a:lnTo>
                    <a:pt x="202692" y="5207"/>
                  </a:lnTo>
                  <a:lnTo>
                    <a:pt x="239522" y="1143"/>
                  </a:lnTo>
                  <a:lnTo>
                    <a:pt x="276987" y="0"/>
                  </a:lnTo>
                  <a:lnTo>
                    <a:pt x="314325" y="635"/>
                  </a:lnTo>
                  <a:lnTo>
                    <a:pt x="351790" y="3810"/>
                  </a:lnTo>
                  <a:lnTo>
                    <a:pt x="387223" y="9779"/>
                  </a:lnTo>
                  <a:lnTo>
                    <a:pt x="421386" y="19050"/>
                  </a:lnTo>
                  <a:lnTo>
                    <a:pt x="453390" y="30353"/>
                  </a:lnTo>
                  <a:lnTo>
                    <a:pt x="482981" y="44958"/>
                  </a:lnTo>
                  <a:lnTo>
                    <a:pt x="508889" y="62103"/>
                  </a:lnTo>
                  <a:lnTo>
                    <a:pt x="531114" y="83185"/>
                  </a:lnTo>
                  <a:lnTo>
                    <a:pt x="549148" y="107061"/>
                  </a:lnTo>
                  <a:lnTo>
                    <a:pt x="562356" y="134874"/>
                  </a:lnTo>
                  <a:lnTo>
                    <a:pt x="574421" y="171196"/>
                  </a:lnTo>
                  <a:lnTo>
                    <a:pt x="583311" y="208153"/>
                  </a:lnTo>
                  <a:lnTo>
                    <a:pt x="588518" y="244602"/>
                  </a:lnTo>
                  <a:lnTo>
                    <a:pt x="589788" y="280924"/>
                  </a:lnTo>
                  <a:lnTo>
                    <a:pt x="588518" y="315976"/>
                  </a:lnTo>
                  <a:lnTo>
                    <a:pt x="583311" y="350393"/>
                  </a:lnTo>
                  <a:lnTo>
                    <a:pt x="573913" y="383413"/>
                  </a:lnTo>
                  <a:lnTo>
                    <a:pt x="560451" y="415163"/>
                  </a:lnTo>
                  <a:lnTo>
                    <a:pt x="543814" y="444373"/>
                  </a:lnTo>
                  <a:lnTo>
                    <a:pt x="522351" y="472059"/>
                  </a:lnTo>
                  <a:lnTo>
                    <a:pt x="496951" y="497205"/>
                  </a:lnTo>
                  <a:lnTo>
                    <a:pt x="466852" y="519811"/>
                  </a:lnTo>
                  <a:lnTo>
                    <a:pt x="432689" y="539496"/>
                  </a:lnTo>
                  <a:lnTo>
                    <a:pt x="393954" y="556006"/>
                  </a:lnTo>
                  <a:lnTo>
                    <a:pt x="351155" y="569214"/>
                  </a:lnTo>
                  <a:lnTo>
                    <a:pt x="303022" y="578612"/>
                  </a:lnTo>
                  <a:lnTo>
                    <a:pt x="270764" y="579755"/>
                  </a:lnTo>
                  <a:lnTo>
                    <a:pt x="239522" y="574548"/>
                  </a:lnTo>
                  <a:lnTo>
                    <a:pt x="210566" y="563372"/>
                  </a:lnTo>
                  <a:lnTo>
                    <a:pt x="182626" y="546735"/>
                  </a:lnTo>
                  <a:lnTo>
                    <a:pt x="155829" y="525653"/>
                  </a:lnTo>
                  <a:lnTo>
                    <a:pt x="131699" y="499872"/>
                  </a:lnTo>
                  <a:lnTo>
                    <a:pt x="108331" y="470789"/>
                  </a:lnTo>
                  <a:lnTo>
                    <a:pt x="87630" y="438404"/>
                  </a:lnTo>
                  <a:lnTo>
                    <a:pt x="68834" y="404622"/>
                  </a:lnTo>
                  <a:lnTo>
                    <a:pt x="52197" y="368300"/>
                  </a:lnTo>
                  <a:lnTo>
                    <a:pt x="37338" y="331089"/>
                  </a:lnTo>
                  <a:lnTo>
                    <a:pt x="24765" y="292862"/>
                  </a:lnTo>
                  <a:lnTo>
                    <a:pt x="14732" y="255270"/>
                  </a:lnTo>
                  <a:lnTo>
                    <a:pt x="7366" y="218186"/>
                  </a:lnTo>
                  <a:lnTo>
                    <a:pt x="2667" y="182372"/>
                  </a:lnTo>
                  <a:lnTo>
                    <a:pt x="0" y="148717"/>
                  </a:lnTo>
                  <a:lnTo>
                    <a:pt x="1270" y="132715"/>
                  </a:lnTo>
                  <a:lnTo>
                    <a:pt x="4699" y="116332"/>
                  </a:lnTo>
                  <a:lnTo>
                    <a:pt x="10668" y="100330"/>
                  </a:lnTo>
                  <a:lnTo>
                    <a:pt x="19304" y="85090"/>
                  </a:lnTo>
                  <a:lnTo>
                    <a:pt x="29464" y="70612"/>
                  </a:lnTo>
                  <a:lnTo>
                    <a:pt x="40767" y="58039"/>
                  </a:lnTo>
                  <a:lnTo>
                    <a:pt x="54229" y="48260"/>
                  </a:lnTo>
                  <a:lnTo>
                    <a:pt x="68199" y="40132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188450" y="4989830"/>
              <a:ext cx="590551" cy="579121"/>
            </a:xfrm>
            <a:custGeom>
              <a:avLst/>
              <a:gdLst/>
              <a:ahLst/>
              <a:cxnLst/>
              <a:rect l="0" t="0" r="0" b="0"/>
              <a:pathLst>
                <a:path w="590551" h="579121">
                  <a:moveTo>
                    <a:pt x="68580" y="38100"/>
                  </a:moveTo>
                  <a:lnTo>
                    <a:pt x="54610" y="46990"/>
                  </a:lnTo>
                  <a:lnTo>
                    <a:pt x="40640" y="58420"/>
                  </a:lnTo>
                  <a:lnTo>
                    <a:pt x="30480" y="69850"/>
                  </a:lnTo>
                  <a:lnTo>
                    <a:pt x="19050" y="83820"/>
                  </a:lnTo>
                  <a:lnTo>
                    <a:pt x="10160" y="100330"/>
                  </a:lnTo>
                  <a:lnTo>
                    <a:pt x="5080" y="115570"/>
                  </a:lnTo>
                  <a:lnTo>
                    <a:pt x="1270" y="130810"/>
                  </a:lnTo>
                  <a:lnTo>
                    <a:pt x="0" y="148590"/>
                  </a:lnTo>
                  <a:lnTo>
                    <a:pt x="3810" y="181610"/>
                  </a:lnTo>
                  <a:lnTo>
                    <a:pt x="7620" y="217170"/>
                  </a:lnTo>
                  <a:lnTo>
                    <a:pt x="16510" y="254000"/>
                  </a:lnTo>
                  <a:lnTo>
                    <a:pt x="24130" y="292100"/>
                  </a:lnTo>
                  <a:lnTo>
                    <a:pt x="39370" y="331470"/>
                  </a:lnTo>
                  <a:lnTo>
                    <a:pt x="53340" y="367030"/>
                  </a:lnTo>
                  <a:lnTo>
                    <a:pt x="68580" y="403860"/>
                  </a:lnTo>
                  <a:lnTo>
                    <a:pt x="88900" y="438150"/>
                  </a:lnTo>
                  <a:lnTo>
                    <a:pt x="109220" y="471170"/>
                  </a:lnTo>
                  <a:lnTo>
                    <a:pt x="132080" y="499110"/>
                  </a:lnTo>
                  <a:lnTo>
                    <a:pt x="156210" y="524510"/>
                  </a:lnTo>
                  <a:lnTo>
                    <a:pt x="184150" y="546100"/>
                  </a:lnTo>
                  <a:lnTo>
                    <a:pt x="210820" y="563880"/>
                  </a:lnTo>
                  <a:lnTo>
                    <a:pt x="240030" y="574040"/>
                  </a:lnTo>
                  <a:lnTo>
                    <a:pt x="270510" y="579120"/>
                  </a:lnTo>
                  <a:lnTo>
                    <a:pt x="304800" y="577850"/>
                  </a:lnTo>
                  <a:lnTo>
                    <a:pt x="351790" y="568960"/>
                  </a:lnTo>
                  <a:lnTo>
                    <a:pt x="394970" y="554990"/>
                  </a:lnTo>
                  <a:lnTo>
                    <a:pt x="433070" y="538480"/>
                  </a:lnTo>
                  <a:lnTo>
                    <a:pt x="467360" y="519430"/>
                  </a:lnTo>
                  <a:lnTo>
                    <a:pt x="496570" y="496570"/>
                  </a:lnTo>
                  <a:lnTo>
                    <a:pt x="523240" y="471170"/>
                  </a:lnTo>
                  <a:lnTo>
                    <a:pt x="544830" y="444500"/>
                  </a:lnTo>
                  <a:lnTo>
                    <a:pt x="561340" y="415290"/>
                  </a:lnTo>
                  <a:lnTo>
                    <a:pt x="575310" y="383540"/>
                  </a:lnTo>
                  <a:lnTo>
                    <a:pt x="584200" y="350520"/>
                  </a:lnTo>
                  <a:lnTo>
                    <a:pt x="589280" y="314960"/>
                  </a:lnTo>
                  <a:lnTo>
                    <a:pt x="590550" y="280670"/>
                  </a:lnTo>
                  <a:lnTo>
                    <a:pt x="589280" y="243840"/>
                  </a:lnTo>
                  <a:lnTo>
                    <a:pt x="584200" y="208280"/>
                  </a:lnTo>
                  <a:lnTo>
                    <a:pt x="575310" y="170180"/>
                  </a:lnTo>
                  <a:lnTo>
                    <a:pt x="562610" y="134620"/>
                  </a:lnTo>
                  <a:lnTo>
                    <a:pt x="549910" y="106680"/>
                  </a:lnTo>
                  <a:lnTo>
                    <a:pt x="532130" y="82550"/>
                  </a:lnTo>
                  <a:lnTo>
                    <a:pt x="509270" y="60960"/>
                  </a:lnTo>
                  <a:lnTo>
                    <a:pt x="482600" y="44450"/>
                  </a:lnTo>
                  <a:lnTo>
                    <a:pt x="454660" y="30480"/>
                  </a:lnTo>
                  <a:lnTo>
                    <a:pt x="421640" y="17780"/>
                  </a:lnTo>
                  <a:lnTo>
                    <a:pt x="387350" y="8890"/>
                  </a:lnTo>
                  <a:lnTo>
                    <a:pt x="351790" y="3810"/>
                  </a:lnTo>
                  <a:lnTo>
                    <a:pt x="314960" y="0"/>
                  </a:lnTo>
                  <a:lnTo>
                    <a:pt x="278130" y="0"/>
                  </a:lnTo>
                  <a:lnTo>
                    <a:pt x="240030" y="0"/>
                  </a:lnTo>
                  <a:lnTo>
                    <a:pt x="203200" y="3810"/>
                  </a:lnTo>
                  <a:lnTo>
                    <a:pt x="166370" y="10160"/>
                  </a:lnTo>
                  <a:lnTo>
                    <a:pt x="132080" y="17780"/>
                  </a:lnTo>
                  <a:lnTo>
                    <a:pt x="99060" y="279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9160256" y="4470400"/>
              <a:ext cx="586614" cy="583185"/>
            </a:xfrm>
            <a:custGeom>
              <a:avLst/>
              <a:gdLst/>
              <a:ahLst/>
              <a:cxnLst/>
              <a:rect l="0" t="0" r="0" b="0"/>
              <a:pathLst>
                <a:path w="586614" h="583185">
                  <a:moveTo>
                    <a:pt x="29591" y="486029"/>
                  </a:moveTo>
                  <a:lnTo>
                    <a:pt x="19558" y="453644"/>
                  </a:lnTo>
                  <a:lnTo>
                    <a:pt x="11557" y="419227"/>
                  </a:lnTo>
                  <a:lnTo>
                    <a:pt x="5334" y="382778"/>
                  </a:lnTo>
                  <a:lnTo>
                    <a:pt x="1397" y="346456"/>
                  </a:lnTo>
                  <a:lnTo>
                    <a:pt x="0" y="309499"/>
                  </a:lnTo>
                  <a:lnTo>
                    <a:pt x="762" y="272415"/>
                  </a:lnTo>
                  <a:lnTo>
                    <a:pt x="4826" y="235966"/>
                  </a:lnTo>
                  <a:lnTo>
                    <a:pt x="10795" y="200279"/>
                  </a:lnTo>
                  <a:lnTo>
                    <a:pt x="19558" y="166624"/>
                  </a:lnTo>
                  <a:lnTo>
                    <a:pt x="30861" y="134874"/>
                  </a:lnTo>
                  <a:lnTo>
                    <a:pt x="45466" y="105791"/>
                  </a:lnTo>
                  <a:lnTo>
                    <a:pt x="63627" y="80010"/>
                  </a:lnTo>
                  <a:lnTo>
                    <a:pt x="84328" y="58039"/>
                  </a:lnTo>
                  <a:lnTo>
                    <a:pt x="109093" y="40259"/>
                  </a:lnTo>
                  <a:lnTo>
                    <a:pt x="136525" y="27178"/>
                  </a:lnTo>
                  <a:lnTo>
                    <a:pt x="173228" y="15240"/>
                  </a:lnTo>
                  <a:lnTo>
                    <a:pt x="210820" y="6604"/>
                  </a:lnTo>
                  <a:lnTo>
                    <a:pt x="247650" y="1270"/>
                  </a:lnTo>
                  <a:lnTo>
                    <a:pt x="284353" y="0"/>
                  </a:lnTo>
                  <a:lnTo>
                    <a:pt x="319786" y="1270"/>
                  </a:lnTo>
                  <a:lnTo>
                    <a:pt x="354457" y="6604"/>
                  </a:lnTo>
                  <a:lnTo>
                    <a:pt x="387858" y="15875"/>
                  </a:lnTo>
                  <a:lnTo>
                    <a:pt x="420116" y="29083"/>
                  </a:lnTo>
                  <a:lnTo>
                    <a:pt x="450215" y="45720"/>
                  </a:lnTo>
                  <a:lnTo>
                    <a:pt x="478282" y="66802"/>
                  </a:lnTo>
                  <a:lnTo>
                    <a:pt x="503682" y="91821"/>
                  </a:lnTo>
                  <a:lnTo>
                    <a:pt x="526415" y="121539"/>
                  </a:lnTo>
                  <a:lnTo>
                    <a:pt x="546481" y="155321"/>
                  </a:lnTo>
                  <a:lnTo>
                    <a:pt x="562610" y="193675"/>
                  </a:lnTo>
                  <a:lnTo>
                    <a:pt x="575818" y="235966"/>
                  </a:lnTo>
                  <a:lnTo>
                    <a:pt x="585216" y="283591"/>
                  </a:lnTo>
                  <a:lnTo>
                    <a:pt x="586613" y="315468"/>
                  </a:lnTo>
                  <a:lnTo>
                    <a:pt x="581279" y="345948"/>
                  </a:lnTo>
                  <a:lnTo>
                    <a:pt x="569849" y="374904"/>
                  </a:lnTo>
                  <a:lnTo>
                    <a:pt x="553212" y="402717"/>
                  </a:lnTo>
                  <a:lnTo>
                    <a:pt x="531749" y="428498"/>
                  </a:lnTo>
                  <a:lnTo>
                    <a:pt x="505714" y="453009"/>
                  </a:lnTo>
                  <a:lnTo>
                    <a:pt x="476250" y="476123"/>
                  </a:lnTo>
                  <a:lnTo>
                    <a:pt x="444119" y="496570"/>
                  </a:lnTo>
                  <a:lnTo>
                    <a:pt x="409321" y="515112"/>
                  </a:lnTo>
                  <a:lnTo>
                    <a:pt x="372491" y="531749"/>
                  </a:lnTo>
                  <a:lnTo>
                    <a:pt x="335153" y="546227"/>
                  </a:lnTo>
                  <a:lnTo>
                    <a:pt x="296926" y="558800"/>
                  </a:lnTo>
                  <a:lnTo>
                    <a:pt x="258953" y="568579"/>
                  </a:lnTo>
                  <a:lnTo>
                    <a:pt x="221361" y="575945"/>
                  </a:lnTo>
                  <a:lnTo>
                    <a:pt x="185293" y="580517"/>
                  </a:lnTo>
                  <a:lnTo>
                    <a:pt x="150622" y="583184"/>
                  </a:lnTo>
                  <a:lnTo>
                    <a:pt x="134493" y="581914"/>
                  </a:lnTo>
                  <a:lnTo>
                    <a:pt x="117729" y="578612"/>
                  </a:lnTo>
                  <a:lnTo>
                    <a:pt x="101727" y="572643"/>
                  </a:lnTo>
                  <a:lnTo>
                    <a:pt x="86360" y="564134"/>
                  </a:lnTo>
                  <a:lnTo>
                    <a:pt x="71755" y="554101"/>
                  </a:lnTo>
                  <a:lnTo>
                    <a:pt x="59690" y="542925"/>
                  </a:lnTo>
                  <a:lnTo>
                    <a:pt x="48895" y="529590"/>
                  </a:lnTo>
                  <a:lnTo>
                    <a:pt x="40894" y="51574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9160510" y="4470400"/>
              <a:ext cx="586741" cy="582931"/>
            </a:xfrm>
            <a:custGeom>
              <a:avLst/>
              <a:gdLst/>
              <a:ahLst/>
              <a:cxnLst/>
              <a:rect l="0" t="0" r="0" b="0"/>
              <a:pathLst>
                <a:path w="586741" h="582931">
                  <a:moveTo>
                    <a:pt x="40640" y="515620"/>
                  </a:moveTo>
                  <a:lnTo>
                    <a:pt x="49530" y="528320"/>
                  </a:lnTo>
                  <a:lnTo>
                    <a:pt x="59690" y="542290"/>
                  </a:lnTo>
                  <a:lnTo>
                    <a:pt x="72390" y="554990"/>
                  </a:lnTo>
                  <a:lnTo>
                    <a:pt x="86360" y="563880"/>
                  </a:lnTo>
                  <a:lnTo>
                    <a:pt x="102870" y="571500"/>
                  </a:lnTo>
                  <a:lnTo>
                    <a:pt x="118110" y="579120"/>
                  </a:lnTo>
                  <a:lnTo>
                    <a:pt x="134620" y="580390"/>
                  </a:lnTo>
                  <a:lnTo>
                    <a:pt x="149860" y="582930"/>
                  </a:lnTo>
                  <a:lnTo>
                    <a:pt x="185420" y="580390"/>
                  </a:lnTo>
                  <a:lnTo>
                    <a:pt x="220980" y="575310"/>
                  </a:lnTo>
                  <a:lnTo>
                    <a:pt x="257810" y="568960"/>
                  </a:lnTo>
                  <a:lnTo>
                    <a:pt x="297180" y="557530"/>
                  </a:lnTo>
                  <a:lnTo>
                    <a:pt x="334010" y="546100"/>
                  </a:lnTo>
                  <a:lnTo>
                    <a:pt x="373380" y="532130"/>
                  </a:lnTo>
                  <a:lnTo>
                    <a:pt x="408940" y="514350"/>
                  </a:lnTo>
                  <a:lnTo>
                    <a:pt x="443230" y="496570"/>
                  </a:lnTo>
                  <a:lnTo>
                    <a:pt x="474980" y="476250"/>
                  </a:lnTo>
                  <a:lnTo>
                    <a:pt x="505460" y="453390"/>
                  </a:lnTo>
                  <a:lnTo>
                    <a:pt x="532130" y="429260"/>
                  </a:lnTo>
                  <a:lnTo>
                    <a:pt x="553720" y="402590"/>
                  </a:lnTo>
                  <a:lnTo>
                    <a:pt x="568960" y="374650"/>
                  </a:lnTo>
                  <a:lnTo>
                    <a:pt x="581660" y="346710"/>
                  </a:lnTo>
                  <a:lnTo>
                    <a:pt x="586740" y="314960"/>
                  </a:lnTo>
                  <a:lnTo>
                    <a:pt x="585470" y="283210"/>
                  </a:lnTo>
                  <a:lnTo>
                    <a:pt x="576580" y="236220"/>
                  </a:lnTo>
                  <a:lnTo>
                    <a:pt x="562610" y="193040"/>
                  </a:lnTo>
                  <a:lnTo>
                    <a:pt x="546100" y="156210"/>
                  </a:lnTo>
                  <a:lnTo>
                    <a:pt x="527050" y="120650"/>
                  </a:lnTo>
                  <a:lnTo>
                    <a:pt x="504190" y="91440"/>
                  </a:lnTo>
                  <a:lnTo>
                    <a:pt x="477520" y="66040"/>
                  </a:lnTo>
                  <a:lnTo>
                    <a:pt x="449580" y="45720"/>
                  </a:lnTo>
                  <a:lnTo>
                    <a:pt x="420370" y="27940"/>
                  </a:lnTo>
                  <a:lnTo>
                    <a:pt x="387350" y="15240"/>
                  </a:lnTo>
                  <a:lnTo>
                    <a:pt x="353060" y="7620"/>
                  </a:lnTo>
                  <a:lnTo>
                    <a:pt x="320040" y="1270"/>
                  </a:lnTo>
                  <a:lnTo>
                    <a:pt x="284480" y="0"/>
                  </a:lnTo>
                  <a:lnTo>
                    <a:pt x="247650" y="1270"/>
                  </a:lnTo>
                  <a:lnTo>
                    <a:pt x="209550" y="7620"/>
                  </a:lnTo>
                  <a:lnTo>
                    <a:pt x="172720" y="15240"/>
                  </a:lnTo>
                  <a:lnTo>
                    <a:pt x="135890" y="26670"/>
                  </a:lnTo>
                  <a:lnTo>
                    <a:pt x="109220" y="40640"/>
                  </a:lnTo>
                  <a:lnTo>
                    <a:pt x="85090" y="57150"/>
                  </a:lnTo>
                  <a:lnTo>
                    <a:pt x="63500" y="80010"/>
                  </a:lnTo>
                  <a:lnTo>
                    <a:pt x="45720" y="105410"/>
                  </a:lnTo>
                  <a:lnTo>
                    <a:pt x="31750" y="134620"/>
                  </a:lnTo>
                  <a:lnTo>
                    <a:pt x="19050" y="166370"/>
                  </a:lnTo>
                  <a:lnTo>
                    <a:pt x="10160" y="199390"/>
                  </a:lnTo>
                  <a:lnTo>
                    <a:pt x="5080" y="236220"/>
                  </a:lnTo>
                  <a:lnTo>
                    <a:pt x="0" y="271780"/>
                  </a:lnTo>
                  <a:lnTo>
                    <a:pt x="0" y="309880"/>
                  </a:lnTo>
                  <a:lnTo>
                    <a:pt x="1270" y="346710"/>
                  </a:lnTo>
                  <a:lnTo>
                    <a:pt x="5080" y="383540"/>
                  </a:lnTo>
                  <a:lnTo>
                    <a:pt x="11430" y="417830"/>
                  </a:lnTo>
                  <a:lnTo>
                    <a:pt x="19050" y="453390"/>
                  </a:lnTo>
                  <a:lnTo>
                    <a:pt x="29210" y="4864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9053957" y="4887722"/>
              <a:ext cx="264923" cy="267717"/>
            </a:xfrm>
            <a:custGeom>
              <a:avLst/>
              <a:gdLst/>
              <a:ahLst/>
              <a:cxnLst/>
              <a:rect l="0" t="0" r="0" b="0"/>
              <a:pathLst>
                <a:path w="264923" h="267717">
                  <a:moveTo>
                    <a:pt x="0" y="120396"/>
                  </a:moveTo>
                  <a:lnTo>
                    <a:pt x="4826" y="94488"/>
                  </a:lnTo>
                  <a:lnTo>
                    <a:pt x="14732" y="70612"/>
                  </a:lnTo>
                  <a:lnTo>
                    <a:pt x="28829" y="48768"/>
                  </a:lnTo>
                  <a:lnTo>
                    <a:pt x="46228" y="30988"/>
                  </a:lnTo>
                  <a:lnTo>
                    <a:pt x="67564" y="16383"/>
                  </a:lnTo>
                  <a:lnTo>
                    <a:pt x="91694" y="5969"/>
                  </a:lnTo>
                  <a:lnTo>
                    <a:pt x="117856" y="0"/>
                  </a:lnTo>
                  <a:lnTo>
                    <a:pt x="145034" y="0"/>
                  </a:lnTo>
                  <a:lnTo>
                    <a:pt x="170561" y="5207"/>
                  </a:lnTo>
                  <a:lnTo>
                    <a:pt x="194691" y="15240"/>
                  </a:lnTo>
                  <a:lnTo>
                    <a:pt x="216027" y="29718"/>
                  </a:lnTo>
                  <a:lnTo>
                    <a:pt x="234061" y="47498"/>
                  </a:lnTo>
                  <a:lnTo>
                    <a:pt x="248793" y="68707"/>
                  </a:lnTo>
                  <a:lnTo>
                    <a:pt x="258826" y="93218"/>
                  </a:lnTo>
                  <a:lnTo>
                    <a:pt x="264922" y="120396"/>
                  </a:lnTo>
                  <a:lnTo>
                    <a:pt x="264922" y="147447"/>
                  </a:lnTo>
                  <a:lnTo>
                    <a:pt x="260223" y="173228"/>
                  </a:lnTo>
                  <a:lnTo>
                    <a:pt x="250190" y="196977"/>
                  </a:lnTo>
                  <a:lnTo>
                    <a:pt x="236093" y="218821"/>
                  </a:lnTo>
                  <a:lnTo>
                    <a:pt x="217932" y="236728"/>
                  </a:lnTo>
                  <a:lnTo>
                    <a:pt x="197231" y="251206"/>
                  </a:lnTo>
                  <a:lnTo>
                    <a:pt x="173228" y="261747"/>
                  </a:lnTo>
                  <a:lnTo>
                    <a:pt x="146558" y="267081"/>
                  </a:lnTo>
                  <a:lnTo>
                    <a:pt x="119761" y="267716"/>
                  </a:lnTo>
                  <a:lnTo>
                    <a:pt x="94361" y="262382"/>
                  </a:lnTo>
                  <a:lnTo>
                    <a:pt x="70231" y="252603"/>
                  </a:lnTo>
                  <a:lnTo>
                    <a:pt x="48895" y="237871"/>
                  </a:lnTo>
                  <a:lnTo>
                    <a:pt x="30734" y="220091"/>
                  </a:lnTo>
                  <a:lnTo>
                    <a:pt x="16129" y="198882"/>
                  </a:lnTo>
                  <a:lnTo>
                    <a:pt x="5461" y="174625"/>
                  </a:lnTo>
                  <a:lnTo>
                    <a:pt x="0" y="14795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9053830" y="4886960"/>
              <a:ext cx="265431" cy="267971"/>
            </a:xfrm>
            <a:custGeom>
              <a:avLst/>
              <a:gdLst/>
              <a:ahLst/>
              <a:cxnLst/>
              <a:rect l="0" t="0" r="0" b="0"/>
              <a:pathLst>
                <a:path w="265431" h="267971">
                  <a:moveTo>
                    <a:pt x="0" y="148590"/>
                  </a:moveTo>
                  <a:lnTo>
                    <a:pt x="5080" y="175260"/>
                  </a:lnTo>
                  <a:lnTo>
                    <a:pt x="16510" y="199390"/>
                  </a:lnTo>
                  <a:lnTo>
                    <a:pt x="30480" y="219710"/>
                  </a:lnTo>
                  <a:lnTo>
                    <a:pt x="49530" y="237490"/>
                  </a:lnTo>
                  <a:lnTo>
                    <a:pt x="71120" y="254000"/>
                  </a:lnTo>
                  <a:lnTo>
                    <a:pt x="93980" y="262890"/>
                  </a:lnTo>
                  <a:lnTo>
                    <a:pt x="120650" y="267970"/>
                  </a:lnTo>
                  <a:lnTo>
                    <a:pt x="147320" y="267970"/>
                  </a:lnTo>
                  <a:lnTo>
                    <a:pt x="173990" y="262890"/>
                  </a:lnTo>
                  <a:lnTo>
                    <a:pt x="198120" y="251460"/>
                  </a:lnTo>
                  <a:lnTo>
                    <a:pt x="217170" y="237490"/>
                  </a:lnTo>
                  <a:lnTo>
                    <a:pt x="234950" y="218440"/>
                  </a:lnTo>
                  <a:lnTo>
                    <a:pt x="250190" y="198120"/>
                  </a:lnTo>
                  <a:lnTo>
                    <a:pt x="260350" y="172720"/>
                  </a:lnTo>
                  <a:lnTo>
                    <a:pt x="265430" y="148590"/>
                  </a:lnTo>
                  <a:lnTo>
                    <a:pt x="265430" y="120650"/>
                  </a:lnTo>
                  <a:lnTo>
                    <a:pt x="259080" y="93980"/>
                  </a:lnTo>
                  <a:lnTo>
                    <a:pt x="250190" y="69850"/>
                  </a:lnTo>
                  <a:lnTo>
                    <a:pt x="233680" y="46990"/>
                  </a:lnTo>
                  <a:lnTo>
                    <a:pt x="215900" y="29210"/>
                  </a:lnTo>
                  <a:lnTo>
                    <a:pt x="194310" y="15240"/>
                  </a:lnTo>
                  <a:lnTo>
                    <a:pt x="170180" y="5080"/>
                  </a:lnTo>
                  <a:lnTo>
                    <a:pt x="144780" y="0"/>
                  </a:lnTo>
                  <a:lnTo>
                    <a:pt x="118110" y="0"/>
                  </a:lnTo>
                  <a:lnTo>
                    <a:pt x="92710" y="6350"/>
                  </a:lnTo>
                  <a:lnTo>
                    <a:pt x="67310" y="17780"/>
                  </a:lnTo>
                  <a:lnTo>
                    <a:pt x="45720" y="31750"/>
                  </a:lnTo>
                  <a:lnTo>
                    <a:pt x="27940" y="48260"/>
                  </a:lnTo>
                  <a:lnTo>
                    <a:pt x="13970" y="71120"/>
                  </a:lnTo>
                  <a:lnTo>
                    <a:pt x="5080" y="93980"/>
                  </a:lnTo>
                  <a:lnTo>
                    <a:pt x="0" y="1206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9070086" y="4904105"/>
              <a:ext cx="238634" cy="240793"/>
            </a:xfrm>
            <a:custGeom>
              <a:avLst/>
              <a:gdLst/>
              <a:ahLst/>
              <a:cxnLst/>
              <a:rect l="0" t="0" r="0" b="0"/>
              <a:pathLst>
                <a:path w="238634" h="240793">
                  <a:moveTo>
                    <a:pt x="0" y="108458"/>
                  </a:moveTo>
                  <a:lnTo>
                    <a:pt x="4572" y="84709"/>
                  </a:lnTo>
                  <a:lnTo>
                    <a:pt x="13462" y="63500"/>
                  </a:lnTo>
                  <a:lnTo>
                    <a:pt x="26035" y="43815"/>
                  </a:lnTo>
                  <a:lnTo>
                    <a:pt x="42037" y="27178"/>
                  </a:lnTo>
                  <a:lnTo>
                    <a:pt x="60833" y="13970"/>
                  </a:lnTo>
                  <a:lnTo>
                    <a:pt x="82931" y="4699"/>
                  </a:lnTo>
                  <a:lnTo>
                    <a:pt x="106299" y="0"/>
                  </a:lnTo>
                  <a:lnTo>
                    <a:pt x="131064" y="0"/>
                  </a:lnTo>
                  <a:lnTo>
                    <a:pt x="153797" y="4699"/>
                  </a:lnTo>
                  <a:lnTo>
                    <a:pt x="175133" y="13335"/>
                  </a:lnTo>
                  <a:lnTo>
                    <a:pt x="194564" y="26416"/>
                  </a:lnTo>
                  <a:lnTo>
                    <a:pt x="211201" y="42418"/>
                  </a:lnTo>
                  <a:lnTo>
                    <a:pt x="224028" y="61595"/>
                  </a:lnTo>
                  <a:lnTo>
                    <a:pt x="233299" y="84074"/>
                  </a:lnTo>
                  <a:lnTo>
                    <a:pt x="238633" y="107823"/>
                  </a:lnTo>
                  <a:lnTo>
                    <a:pt x="238633" y="132334"/>
                  </a:lnTo>
                  <a:lnTo>
                    <a:pt x="234061" y="155448"/>
                  </a:lnTo>
                  <a:lnTo>
                    <a:pt x="225425" y="177292"/>
                  </a:lnTo>
                  <a:lnTo>
                    <a:pt x="212598" y="196469"/>
                  </a:lnTo>
                  <a:lnTo>
                    <a:pt x="196596" y="212979"/>
                  </a:lnTo>
                  <a:lnTo>
                    <a:pt x="177800" y="226314"/>
                  </a:lnTo>
                  <a:lnTo>
                    <a:pt x="155829" y="235585"/>
                  </a:lnTo>
                  <a:lnTo>
                    <a:pt x="132334" y="240792"/>
                  </a:lnTo>
                  <a:lnTo>
                    <a:pt x="108204" y="240792"/>
                  </a:lnTo>
                  <a:lnTo>
                    <a:pt x="84963" y="236220"/>
                  </a:lnTo>
                  <a:lnTo>
                    <a:pt x="63500" y="226949"/>
                  </a:lnTo>
                  <a:lnTo>
                    <a:pt x="44069" y="214376"/>
                  </a:lnTo>
                  <a:lnTo>
                    <a:pt x="28067" y="197739"/>
                  </a:lnTo>
                  <a:lnTo>
                    <a:pt x="14605" y="178689"/>
                  </a:lnTo>
                  <a:lnTo>
                    <a:pt x="5334" y="156845"/>
                  </a:lnTo>
                  <a:lnTo>
                    <a:pt x="635" y="13233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070340" y="4904740"/>
              <a:ext cx="238761" cy="238761"/>
            </a:xfrm>
            <a:custGeom>
              <a:avLst/>
              <a:gdLst/>
              <a:ahLst/>
              <a:cxnLst/>
              <a:rect l="0" t="0" r="0" b="0"/>
              <a:pathLst>
                <a:path w="238761" h="238761">
                  <a:moveTo>
                    <a:pt x="1270" y="130810"/>
                  </a:moveTo>
                  <a:lnTo>
                    <a:pt x="5080" y="154940"/>
                  </a:lnTo>
                  <a:lnTo>
                    <a:pt x="13970" y="177800"/>
                  </a:lnTo>
                  <a:lnTo>
                    <a:pt x="27940" y="196850"/>
                  </a:lnTo>
                  <a:lnTo>
                    <a:pt x="43180" y="213360"/>
                  </a:lnTo>
                  <a:lnTo>
                    <a:pt x="63500" y="224790"/>
                  </a:lnTo>
                  <a:lnTo>
                    <a:pt x="85090" y="236220"/>
                  </a:lnTo>
                  <a:lnTo>
                    <a:pt x="107950" y="238760"/>
                  </a:lnTo>
                  <a:lnTo>
                    <a:pt x="132080" y="238760"/>
                  </a:lnTo>
                  <a:lnTo>
                    <a:pt x="154940" y="233680"/>
                  </a:lnTo>
                  <a:lnTo>
                    <a:pt x="177800" y="224790"/>
                  </a:lnTo>
                  <a:lnTo>
                    <a:pt x="195580" y="210820"/>
                  </a:lnTo>
                  <a:lnTo>
                    <a:pt x="212090" y="195580"/>
                  </a:lnTo>
                  <a:lnTo>
                    <a:pt x="226060" y="176530"/>
                  </a:lnTo>
                  <a:lnTo>
                    <a:pt x="233680" y="154940"/>
                  </a:lnTo>
                  <a:lnTo>
                    <a:pt x="238760" y="130810"/>
                  </a:lnTo>
                  <a:lnTo>
                    <a:pt x="238760" y="106680"/>
                  </a:lnTo>
                  <a:lnTo>
                    <a:pt x="233680" y="83820"/>
                  </a:lnTo>
                  <a:lnTo>
                    <a:pt x="224790" y="60960"/>
                  </a:lnTo>
                  <a:lnTo>
                    <a:pt x="209550" y="41910"/>
                  </a:lnTo>
                  <a:lnTo>
                    <a:pt x="194310" y="25400"/>
                  </a:lnTo>
                  <a:lnTo>
                    <a:pt x="175260" y="11430"/>
                  </a:lnTo>
                  <a:lnTo>
                    <a:pt x="153670" y="2540"/>
                  </a:lnTo>
                  <a:lnTo>
                    <a:pt x="130810" y="0"/>
                  </a:lnTo>
                  <a:lnTo>
                    <a:pt x="105410" y="0"/>
                  </a:lnTo>
                  <a:lnTo>
                    <a:pt x="82550" y="2540"/>
                  </a:lnTo>
                  <a:lnTo>
                    <a:pt x="59690" y="13970"/>
                  </a:lnTo>
                  <a:lnTo>
                    <a:pt x="41910" y="25400"/>
                  </a:lnTo>
                  <a:lnTo>
                    <a:pt x="26670" y="43180"/>
                  </a:lnTo>
                  <a:lnTo>
                    <a:pt x="13970" y="62230"/>
                  </a:lnTo>
                  <a:lnTo>
                    <a:pt x="5080" y="83820"/>
                  </a:lnTo>
                  <a:lnTo>
                    <a:pt x="0" y="1079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526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703310" y="4949190"/>
              <a:ext cx="326391" cy="30481"/>
            </a:xfrm>
            <a:custGeom>
              <a:avLst/>
              <a:gdLst/>
              <a:ahLst/>
              <a:cxnLst/>
              <a:rect l="0" t="0" r="0" b="0"/>
              <a:pathLst>
                <a:path w="326391" h="30481">
                  <a:moveTo>
                    <a:pt x="326390" y="26670"/>
                  </a:moveTo>
                  <a:lnTo>
                    <a:pt x="285750" y="29210"/>
                  </a:lnTo>
                  <a:lnTo>
                    <a:pt x="242570" y="30480"/>
                  </a:lnTo>
                  <a:lnTo>
                    <a:pt x="156210" y="29210"/>
                  </a:lnTo>
                  <a:lnTo>
                    <a:pt x="115570" y="25400"/>
                  </a:lnTo>
                  <a:lnTo>
                    <a:pt x="74930" y="17780"/>
                  </a:lnTo>
                  <a:lnTo>
                    <a:pt x="35560" y="1143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685530" y="4907280"/>
              <a:ext cx="354331" cy="63501"/>
            </a:xfrm>
            <a:custGeom>
              <a:avLst/>
              <a:gdLst/>
              <a:ahLst/>
              <a:cxnLst/>
              <a:rect l="0" t="0" r="0" b="0"/>
              <a:pathLst>
                <a:path w="354331" h="63501">
                  <a:moveTo>
                    <a:pt x="354330" y="63500"/>
                  </a:moveTo>
                  <a:lnTo>
                    <a:pt x="312420" y="58420"/>
                  </a:lnTo>
                  <a:lnTo>
                    <a:pt x="269240" y="53340"/>
                  </a:lnTo>
                  <a:lnTo>
                    <a:pt x="177800" y="39370"/>
                  </a:lnTo>
                  <a:lnTo>
                    <a:pt x="87630" y="21590"/>
                  </a:lnTo>
                  <a:lnTo>
                    <a:pt x="43180" y="1143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8676640" y="4853940"/>
              <a:ext cx="370841" cy="111761"/>
            </a:xfrm>
            <a:custGeom>
              <a:avLst/>
              <a:gdLst/>
              <a:ahLst/>
              <a:cxnLst/>
              <a:rect l="0" t="0" r="0" b="0"/>
              <a:pathLst>
                <a:path w="370841" h="111761">
                  <a:moveTo>
                    <a:pt x="370840" y="111760"/>
                  </a:moveTo>
                  <a:lnTo>
                    <a:pt x="327660" y="99060"/>
                  </a:lnTo>
                  <a:lnTo>
                    <a:pt x="285750" y="87630"/>
                  </a:lnTo>
                  <a:lnTo>
                    <a:pt x="238760" y="73660"/>
                  </a:lnTo>
                  <a:lnTo>
                    <a:pt x="191770" y="59690"/>
                  </a:lnTo>
                  <a:lnTo>
                    <a:pt x="96520" y="2921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8676640" y="4794250"/>
              <a:ext cx="375921" cy="167641"/>
            </a:xfrm>
            <a:custGeom>
              <a:avLst/>
              <a:gdLst/>
              <a:ahLst/>
              <a:cxnLst/>
              <a:rect l="0" t="0" r="0" b="0"/>
              <a:pathLst>
                <a:path w="375921" h="167641">
                  <a:moveTo>
                    <a:pt x="375920" y="167640"/>
                  </a:moveTo>
                  <a:lnTo>
                    <a:pt x="336550" y="147320"/>
                  </a:lnTo>
                  <a:lnTo>
                    <a:pt x="292100" y="127000"/>
                  </a:lnTo>
                  <a:lnTo>
                    <a:pt x="247650" y="105410"/>
                  </a:lnTo>
                  <a:lnTo>
                    <a:pt x="200660" y="83820"/>
                  </a:lnTo>
                  <a:lnTo>
                    <a:pt x="101600" y="4064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688070" y="4733290"/>
              <a:ext cx="369571" cy="223521"/>
            </a:xfrm>
            <a:custGeom>
              <a:avLst/>
              <a:gdLst/>
              <a:ahLst/>
              <a:cxnLst/>
              <a:rect l="0" t="0" r="0" b="0"/>
              <a:pathLst>
                <a:path w="369571" h="223521">
                  <a:moveTo>
                    <a:pt x="369570" y="223520"/>
                  </a:moveTo>
                  <a:lnTo>
                    <a:pt x="332740" y="196850"/>
                  </a:lnTo>
                  <a:lnTo>
                    <a:pt x="289560" y="167640"/>
                  </a:lnTo>
                  <a:lnTo>
                    <a:pt x="247650" y="139700"/>
                  </a:lnTo>
                  <a:lnTo>
                    <a:pt x="201930" y="109220"/>
                  </a:lnTo>
                  <a:lnTo>
                    <a:pt x="104140" y="52070"/>
                  </a:lnTo>
                  <a:lnTo>
                    <a:pt x="52070" y="2540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710930" y="4674870"/>
              <a:ext cx="351791" cy="274321"/>
            </a:xfrm>
            <a:custGeom>
              <a:avLst/>
              <a:gdLst/>
              <a:ahLst/>
              <a:cxnLst/>
              <a:rect l="0" t="0" r="0" b="0"/>
              <a:pathLst>
                <a:path w="351791" h="274321">
                  <a:moveTo>
                    <a:pt x="351790" y="274320"/>
                  </a:moveTo>
                  <a:lnTo>
                    <a:pt x="316230" y="241300"/>
                  </a:lnTo>
                  <a:lnTo>
                    <a:pt x="278130" y="207010"/>
                  </a:lnTo>
                  <a:lnTo>
                    <a:pt x="237490" y="171450"/>
                  </a:lnTo>
                  <a:lnTo>
                    <a:pt x="194310" y="134620"/>
                  </a:lnTo>
                  <a:lnTo>
                    <a:pt x="148590" y="100330"/>
                  </a:lnTo>
                  <a:lnTo>
                    <a:pt x="100330" y="64770"/>
                  </a:lnTo>
                  <a:lnTo>
                    <a:pt x="50800" y="3175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746490" y="4626610"/>
              <a:ext cx="321311" cy="316231"/>
            </a:xfrm>
            <a:custGeom>
              <a:avLst/>
              <a:gdLst/>
              <a:ahLst/>
              <a:cxnLst/>
              <a:rect l="0" t="0" r="0" b="0"/>
              <a:pathLst>
                <a:path w="321311" h="316231">
                  <a:moveTo>
                    <a:pt x="321310" y="316230"/>
                  </a:moveTo>
                  <a:lnTo>
                    <a:pt x="289560" y="275590"/>
                  </a:lnTo>
                  <a:lnTo>
                    <a:pt x="254000" y="236220"/>
                  </a:lnTo>
                  <a:lnTo>
                    <a:pt x="217170" y="194310"/>
                  </a:lnTo>
                  <a:lnTo>
                    <a:pt x="177800" y="153670"/>
                  </a:lnTo>
                  <a:lnTo>
                    <a:pt x="135890" y="113030"/>
                  </a:lnTo>
                  <a:lnTo>
                    <a:pt x="93980" y="72390"/>
                  </a:lnTo>
                  <a:lnTo>
                    <a:pt x="46990" y="3683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793480" y="4592320"/>
              <a:ext cx="278131" cy="340361"/>
            </a:xfrm>
            <a:custGeom>
              <a:avLst/>
              <a:gdLst/>
              <a:ahLst/>
              <a:cxnLst/>
              <a:rect l="0" t="0" r="0" b="0"/>
              <a:pathLst>
                <a:path w="278131" h="340361">
                  <a:moveTo>
                    <a:pt x="278130" y="340360"/>
                  </a:moveTo>
                  <a:lnTo>
                    <a:pt x="251460" y="295910"/>
                  </a:lnTo>
                  <a:lnTo>
                    <a:pt x="223520" y="250190"/>
                  </a:lnTo>
                  <a:lnTo>
                    <a:pt x="191770" y="207010"/>
                  </a:lnTo>
                  <a:lnTo>
                    <a:pt x="157480" y="161290"/>
                  </a:lnTo>
                  <a:lnTo>
                    <a:pt x="120650" y="118110"/>
                  </a:lnTo>
                  <a:lnTo>
                    <a:pt x="83820" y="77470"/>
                  </a:lnTo>
                  <a:lnTo>
                    <a:pt x="43180" y="3683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856980" y="4578350"/>
              <a:ext cx="219711" cy="340361"/>
            </a:xfrm>
            <a:custGeom>
              <a:avLst/>
              <a:gdLst/>
              <a:ahLst/>
              <a:cxnLst/>
              <a:rect l="0" t="0" r="0" b="0"/>
              <a:pathLst>
                <a:path w="219711" h="340361">
                  <a:moveTo>
                    <a:pt x="219710" y="340360"/>
                  </a:moveTo>
                  <a:lnTo>
                    <a:pt x="200660" y="294640"/>
                  </a:lnTo>
                  <a:lnTo>
                    <a:pt x="177800" y="247650"/>
                  </a:lnTo>
                  <a:lnTo>
                    <a:pt x="152400" y="199390"/>
                  </a:lnTo>
                  <a:lnTo>
                    <a:pt x="125730" y="156210"/>
                  </a:lnTo>
                  <a:lnTo>
                    <a:pt x="97790" y="113030"/>
                  </a:lnTo>
                  <a:lnTo>
                    <a:pt x="66040" y="71120"/>
                  </a:lnTo>
                  <a:lnTo>
                    <a:pt x="34290" y="3429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935720" y="4589780"/>
              <a:ext cx="148591" cy="312421"/>
            </a:xfrm>
            <a:custGeom>
              <a:avLst/>
              <a:gdLst/>
              <a:ahLst/>
              <a:cxnLst/>
              <a:rect l="0" t="0" r="0" b="0"/>
              <a:pathLst>
                <a:path w="148591" h="312421">
                  <a:moveTo>
                    <a:pt x="148590" y="312420"/>
                  </a:moveTo>
                  <a:lnTo>
                    <a:pt x="135890" y="265430"/>
                  </a:lnTo>
                  <a:lnTo>
                    <a:pt x="119380" y="218440"/>
                  </a:lnTo>
                  <a:lnTo>
                    <a:pt x="104140" y="172720"/>
                  </a:lnTo>
                  <a:lnTo>
                    <a:pt x="86360" y="130810"/>
                  </a:lnTo>
                  <a:lnTo>
                    <a:pt x="67310" y="90170"/>
                  </a:lnTo>
                  <a:lnTo>
                    <a:pt x="45720" y="55880"/>
                  </a:lnTo>
                  <a:lnTo>
                    <a:pt x="22860" y="2413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113520" y="5203190"/>
              <a:ext cx="30481" cy="322581"/>
            </a:xfrm>
            <a:custGeom>
              <a:avLst/>
              <a:gdLst/>
              <a:ahLst/>
              <a:cxnLst/>
              <a:rect l="0" t="0" r="0" b="0"/>
              <a:pathLst>
                <a:path w="30481" h="322581">
                  <a:moveTo>
                    <a:pt x="26670" y="0"/>
                  </a:moveTo>
                  <a:lnTo>
                    <a:pt x="30480" y="40640"/>
                  </a:lnTo>
                  <a:lnTo>
                    <a:pt x="30480" y="82550"/>
                  </a:lnTo>
                  <a:lnTo>
                    <a:pt x="29210" y="168910"/>
                  </a:lnTo>
                  <a:lnTo>
                    <a:pt x="25400" y="208280"/>
                  </a:lnTo>
                  <a:lnTo>
                    <a:pt x="20320" y="248920"/>
                  </a:lnTo>
                  <a:lnTo>
                    <a:pt x="11430" y="287020"/>
                  </a:lnTo>
                  <a:lnTo>
                    <a:pt x="0" y="32258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9072880" y="5193030"/>
              <a:ext cx="64771" cy="350521"/>
            </a:xfrm>
            <a:custGeom>
              <a:avLst/>
              <a:gdLst/>
              <a:ahLst/>
              <a:cxnLst/>
              <a:rect l="0" t="0" r="0" b="0"/>
              <a:pathLst>
                <a:path w="64771" h="350521">
                  <a:moveTo>
                    <a:pt x="64770" y="0"/>
                  </a:moveTo>
                  <a:lnTo>
                    <a:pt x="58420" y="41910"/>
                  </a:lnTo>
                  <a:lnTo>
                    <a:pt x="53340" y="83820"/>
                  </a:lnTo>
                  <a:lnTo>
                    <a:pt x="39370" y="175260"/>
                  </a:lnTo>
                  <a:lnTo>
                    <a:pt x="21590" y="264160"/>
                  </a:lnTo>
                  <a:lnTo>
                    <a:pt x="11430" y="307340"/>
                  </a:lnTo>
                  <a:lnTo>
                    <a:pt x="0" y="35052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9018270" y="5185410"/>
              <a:ext cx="113031" cy="365761"/>
            </a:xfrm>
            <a:custGeom>
              <a:avLst/>
              <a:gdLst/>
              <a:ahLst/>
              <a:cxnLst/>
              <a:rect l="0" t="0" r="0" b="0"/>
              <a:pathLst>
                <a:path w="113031" h="365761">
                  <a:moveTo>
                    <a:pt x="113030" y="0"/>
                  </a:moveTo>
                  <a:lnTo>
                    <a:pt x="101600" y="40640"/>
                  </a:lnTo>
                  <a:lnTo>
                    <a:pt x="88900" y="85090"/>
                  </a:lnTo>
                  <a:lnTo>
                    <a:pt x="74930" y="129540"/>
                  </a:lnTo>
                  <a:lnTo>
                    <a:pt x="60960" y="177800"/>
                  </a:lnTo>
                  <a:lnTo>
                    <a:pt x="30480" y="271780"/>
                  </a:lnTo>
                  <a:lnTo>
                    <a:pt x="0" y="36576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958580" y="5180330"/>
              <a:ext cx="167641" cy="370841"/>
            </a:xfrm>
            <a:custGeom>
              <a:avLst/>
              <a:gdLst/>
              <a:ahLst/>
              <a:cxnLst/>
              <a:rect l="0" t="0" r="0" b="0"/>
              <a:pathLst>
                <a:path w="167641" h="370841">
                  <a:moveTo>
                    <a:pt x="167640" y="0"/>
                  </a:moveTo>
                  <a:lnTo>
                    <a:pt x="148590" y="39370"/>
                  </a:lnTo>
                  <a:lnTo>
                    <a:pt x="127000" y="82550"/>
                  </a:lnTo>
                  <a:lnTo>
                    <a:pt x="105410" y="127000"/>
                  </a:lnTo>
                  <a:lnTo>
                    <a:pt x="85090" y="173990"/>
                  </a:lnTo>
                  <a:lnTo>
                    <a:pt x="40640" y="271780"/>
                  </a:lnTo>
                  <a:lnTo>
                    <a:pt x="0" y="37084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896350" y="5173980"/>
              <a:ext cx="224791" cy="365761"/>
            </a:xfrm>
            <a:custGeom>
              <a:avLst/>
              <a:gdLst/>
              <a:ahLst/>
              <a:cxnLst/>
              <a:rect l="0" t="0" r="0" b="0"/>
              <a:pathLst>
                <a:path w="224791" h="365761">
                  <a:moveTo>
                    <a:pt x="224790" y="0"/>
                  </a:moveTo>
                  <a:lnTo>
                    <a:pt x="198120" y="38100"/>
                  </a:lnTo>
                  <a:lnTo>
                    <a:pt x="170180" y="78740"/>
                  </a:lnTo>
                  <a:lnTo>
                    <a:pt x="139700" y="121920"/>
                  </a:lnTo>
                  <a:lnTo>
                    <a:pt x="111760" y="167640"/>
                  </a:lnTo>
                  <a:lnTo>
                    <a:pt x="53340" y="265430"/>
                  </a:lnTo>
                  <a:lnTo>
                    <a:pt x="26670" y="314960"/>
                  </a:lnTo>
                  <a:lnTo>
                    <a:pt x="0" y="36576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837930" y="5170170"/>
              <a:ext cx="278131" cy="347981"/>
            </a:xfrm>
            <a:custGeom>
              <a:avLst/>
              <a:gdLst/>
              <a:ahLst/>
              <a:cxnLst/>
              <a:rect l="0" t="0" r="0" b="0"/>
              <a:pathLst>
                <a:path w="278131" h="347981">
                  <a:moveTo>
                    <a:pt x="278130" y="0"/>
                  </a:moveTo>
                  <a:lnTo>
                    <a:pt x="242570" y="35560"/>
                  </a:lnTo>
                  <a:lnTo>
                    <a:pt x="207010" y="73660"/>
                  </a:lnTo>
                  <a:lnTo>
                    <a:pt x="171450" y="114300"/>
                  </a:lnTo>
                  <a:lnTo>
                    <a:pt x="135890" y="156210"/>
                  </a:lnTo>
                  <a:lnTo>
                    <a:pt x="101600" y="201930"/>
                  </a:lnTo>
                  <a:lnTo>
                    <a:pt x="66040" y="248920"/>
                  </a:lnTo>
                  <a:lnTo>
                    <a:pt x="31750" y="297180"/>
                  </a:lnTo>
                  <a:lnTo>
                    <a:pt x="0" y="34798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788400" y="5165090"/>
              <a:ext cx="318771" cy="318771"/>
            </a:xfrm>
            <a:custGeom>
              <a:avLst/>
              <a:gdLst/>
              <a:ahLst/>
              <a:cxnLst/>
              <a:rect l="0" t="0" r="0" b="0"/>
              <a:pathLst>
                <a:path w="318771" h="318771">
                  <a:moveTo>
                    <a:pt x="318770" y="0"/>
                  </a:moveTo>
                  <a:lnTo>
                    <a:pt x="279400" y="31750"/>
                  </a:lnTo>
                  <a:lnTo>
                    <a:pt x="238760" y="64770"/>
                  </a:lnTo>
                  <a:lnTo>
                    <a:pt x="196850" y="101600"/>
                  </a:lnTo>
                  <a:lnTo>
                    <a:pt x="156210" y="139700"/>
                  </a:lnTo>
                  <a:lnTo>
                    <a:pt x="113030" y="181610"/>
                  </a:lnTo>
                  <a:lnTo>
                    <a:pt x="74930" y="226060"/>
                  </a:lnTo>
                  <a:lnTo>
                    <a:pt x="35560" y="270510"/>
                  </a:lnTo>
                  <a:lnTo>
                    <a:pt x="0" y="31877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755380" y="5160010"/>
              <a:ext cx="342901" cy="274321"/>
            </a:xfrm>
            <a:custGeom>
              <a:avLst/>
              <a:gdLst/>
              <a:ahLst/>
              <a:cxnLst/>
              <a:rect l="0" t="0" r="0" b="0"/>
              <a:pathLst>
                <a:path w="342901" h="274321">
                  <a:moveTo>
                    <a:pt x="342900" y="0"/>
                  </a:moveTo>
                  <a:lnTo>
                    <a:pt x="297180" y="25400"/>
                  </a:lnTo>
                  <a:lnTo>
                    <a:pt x="252730" y="55880"/>
                  </a:lnTo>
                  <a:lnTo>
                    <a:pt x="207010" y="87630"/>
                  </a:lnTo>
                  <a:lnTo>
                    <a:pt x="162560" y="120650"/>
                  </a:lnTo>
                  <a:lnTo>
                    <a:pt x="118110" y="154940"/>
                  </a:lnTo>
                  <a:lnTo>
                    <a:pt x="76200" y="194310"/>
                  </a:lnTo>
                  <a:lnTo>
                    <a:pt x="36830" y="232410"/>
                  </a:lnTo>
                  <a:lnTo>
                    <a:pt x="0" y="27432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738870" y="5156200"/>
              <a:ext cx="345441" cy="217171"/>
            </a:xfrm>
            <a:custGeom>
              <a:avLst/>
              <a:gdLst/>
              <a:ahLst/>
              <a:cxnLst/>
              <a:rect l="0" t="0" r="0" b="0"/>
              <a:pathLst>
                <a:path w="345441" h="217171">
                  <a:moveTo>
                    <a:pt x="345440" y="0"/>
                  </a:moveTo>
                  <a:lnTo>
                    <a:pt x="297180" y="19050"/>
                  </a:lnTo>
                  <a:lnTo>
                    <a:pt x="250190" y="41910"/>
                  </a:lnTo>
                  <a:lnTo>
                    <a:pt x="203200" y="66040"/>
                  </a:lnTo>
                  <a:lnTo>
                    <a:pt x="157480" y="92710"/>
                  </a:lnTo>
                  <a:lnTo>
                    <a:pt x="113030" y="120650"/>
                  </a:lnTo>
                  <a:lnTo>
                    <a:pt x="72390" y="152400"/>
                  </a:lnTo>
                  <a:lnTo>
                    <a:pt x="35560" y="184150"/>
                  </a:lnTo>
                  <a:lnTo>
                    <a:pt x="0" y="21717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749030" y="5149850"/>
              <a:ext cx="318771" cy="146051"/>
            </a:xfrm>
            <a:custGeom>
              <a:avLst/>
              <a:gdLst/>
              <a:ahLst/>
              <a:cxnLst/>
              <a:rect l="0" t="0" r="0" b="0"/>
              <a:pathLst>
                <a:path w="318771" h="146051">
                  <a:moveTo>
                    <a:pt x="318770" y="0"/>
                  </a:moveTo>
                  <a:lnTo>
                    <a:pt x="269240" y="13970"/>
                  </a:lnTo>
                  <a:lnTo>
                    <a:pt x="222250" y="27940"/>
                  </a:lnTo>
                  <a:lnTo>
                    <a:pt x="177800" y="43180"/>
                  </a:lnTo>
                  <a:lnTo>
                    <a:pt x="133350" y="62230"/>
                  </a:lnTo>
                  <a:lnTo>
                    <a:pt x="93980" y="80010"/>
                  </a:lnTo>
                  <a:lnTo>
                    <a:pt x="57150" y="100330"/>
                  </a:lnTo>
                  <a:lnTo>
                    <a:pt x="25400" y="123190"/>
                  </a:lnTo>
                  <a:lnTo>
                    <a:pt x="0" y="14605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9340850" y="5091430"/>
              <a:ext cx="327661" cy="29211"/>
            </a:xfrm>
            <a:custGeom>
              <a:avLst/>
              <a:gdLst/>
              <a:ahLst/>
              <a:cxnLst/>
              <a:rect l="0" t="0" r="0" b="0"/>
              <a:pathLst>
                <a:path w="327661" h="29211">
                  <a:moveTo>
                    <a:pt x="0" y="3810"/>
                  </a:moveTo>
                  <a:lnTo>
                    <a:pt x="40640" y="0"/>
                  </a:lnTo>
                  <a:lnTo>
                    <a:pt x="82550" y="0"/>
                  </a:lnTo>
                  <a:lnTo>
                    <a:pt x="170180" y="1270"/>
                  </a:lnTo>
                  <a:lnTo>
                    <a:pt x="212090" y="5080"/>
                  </a:lnTo>
                  <a:lnTo>
                    <a:pt x="252730" y="12700"/>
                  </a:lnTo>
                  <a:lnTo>
                    <a:pt x="292100" y="19050"/>
                  </a:lnTo>
                  <a:lnTo>
                    <a:pt x="327660" y="2921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9331960" y="5100320"/>
              <a:ext cx="351791" cy="60961"/>
            </a:xfrm>
            <a:custGeom>
              <a:avLst/>
              <a:gdLst/>
              <a:ahLst/>
              <a:cxnLst/>
              <a:rect l="0" t="0" r="0" b="0"/>
              <a:pathLst>
                <a:path w="351791" h="60961">
                  <a:moveTo>
                    <a:pt x="0" y="0"/>
                  </a:moveTo>
                  <a:lnTo>
                    <a:pt x="40640" y="3810"/>
                  </a:lnTo>
                  <a:lnTo>
                    <a:pt x="82550" y="8890"/>
                  </a:lnTo>
                  <a:lnTo>
                    <a:pt x="175260" y="22860"/>
                  </a:lnTo>
                  <a:lnTo>
                    <a:pt x="266700" y="40640"/>
                  </a:lnTo>
                  <a:lnTo>
                    <a:pt x="311150" y="50800"/>
                  </a:lnTo>
                  <a:lnTo>
                    <a:pt x="351790" y="6096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9323070" y="5105400"/>
              <a:ext cx="369571" cy="110491"/>
            </a:xfrm>
            <a:custGeom>
              <a:avLst/>
              <a:gdLst/>
              <a:ahLst/>
              <a:cxnLst/>
              <a:rect l="0" t="0" r="0" b="0"/>
              <a:pathLst>
                <a:path w="369571" h="110491">
                  <a:moveTo>
                    <a:pt x="0" y="0"/>
                  </a:moveTo>
                  <a:lnTo>
                    <a:pt x="41910" y="10160"/>
                  </a:lnTo>
                  <a:lnTo>
                    <a:pt x="85090" y="24130"/>
                  </a:lnTo>
                  <a:lnTo>
                    <a:pt x="130810" y="36830"/>
                  </a:lnTo>
                  <a:lnTo>
                    <a:pt x="179070" y="50800"/>
                  </a:lnTo>
                  <a:lnTo>
                    <a:pt x="274320" y="80010"/>
                  </a:lnTo>
                  <a:lnTo>
                    <a:pt x="369570" y="11049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9317990" y="5109210"/>
              <a:ext cx="374651" cy="166371"/>
            </a:xfrm>
            <a:custGeom>
              <a:avLst/>
              <a:gdLst/>
              <a:ahLst/>
              <a:cxnLst/>
              <a:rect l="0" t="0" r="0" b="0"/>
              <a:pathLst>
                <a:path w="374651" h="166371">
                  <a:moveTo>
                    <a:pt x="0" y="0"/>
                  </a:moveTo>
                  <a:lnTo>
                    <a:pt x="40640" y="19050"/>
                  </a:lnTo>
                  <a:lnTo>
                    <a:pt x="82550" y="40640"/>
                  </a:lnTo>
                  <a:lnTo>
                    <a:pt x="128270" y="60960"/>
                  </a:lnTo>
                  <a:lnTo>
                    <a:pt x="175260" y="82550"/>
                  </a:lnTo>
                  <a:lnTo>
                    <a:pt x="274320" y="125730"/>
                  </a:lnTo>
                  <a:lnTo>
                    <a:pt x="374650" y="16637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312910" y="5114290"/>
              <a:ext cx="369571" cy="222251"/>
            </a:xfrm>
            <a:custGeom>
              <a:avLst/>
              <a:gdLst/>
              <a:ahLst/>
              <a:cxnLst/>
              <a:rect l="0" t="0" r="0" b="0"/>
              <a:pathLst>
                <a:path w="369571" h="222251">
                  <a:moveTo>
                    <a:pt x="0" y="0"/>
                  </a:moveTo>
                  <a:lnTo>
                    <a:pt x="38100" y="26670"/>
                  </a:lnTo>
                  <a:lnTo>
                    <a:pt x="78740" y="54610"/>
                  </a:lnTo>
                  <a:lnTo>
                    <a:pt x="123190" y="83820"/>
                  </a:lnTo>
                  <a:lnTo>
                    <a:pt x="168910" y="111760"/>
                  </a:lnTo>
                  <a:lnTo>
                    <a:pt x="266700" y="170180"/>
                  </a:lnTo>
                  <a:lnTo>
                    <a:pt x="317500" y="198120"/>
                  </a:lnTo>
                  <a:lnTo>
                    <a:pt x="369570" y="22225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306560" y="5120640"/>
              <a:ext cx="353061" cy="275591"/>
            </a:xfrm>
            <a:custGeom>
              <a:avLst/>
              <a:gdLst/>
              <a:ahLst/>
              <a:cxnLst/>
              <a:rect l="0" t="0" r="0" b="0"/>
              <a:pathLst>
                <a:path w="353061" h="275591">
                  <a:moveTo>
                    <a:pt x="0" y="0"/>
                  </a:moveTo>
                  <a:lnTo>
                    <a:pt x="35560" y="34290"/>
                  </a:lnTo>
                  <a:lnTo>
                    <a:pt x="74930" y="68580"/>
                  </a:lnTo>
                  <a:lnTo>
                    <a:pt x="115570" y="104140"/>
                  </a:lnTo>
                  <a:lnTo>
                    <a:pt x="160020" y="138430"/>
                  </a:lnTo>
                  <a:lnTo>
                    <a:pt x="205740" y="175260"/>
                  </a:lnTo>
                  <a:lnTo>
                    <a:pt x="251460" y="210820"/>
                  </a:lnTo>
                  <a:lnTo>
                    <a:pt x="300990" y="242570"/>
                  </a:lnTo>
                  <a:lnTo>
                    <a:pt x="353060" y="27559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304020" y="5128260"/>
              <a:ext cx="320041" cy="314961"/>
            </a:xfrm>
            <a:custGeom>
              <a:avLst/>
              <a:gdLst/>
              <a:ahLst/>
              <a:cxnLst/>
              <a:rect l="0" t="0" r="0" b="0"/>
              <a:pathLst>
                <a:path w="320041" h="314961">
                  <a:moveTo>
                    <a:pt x="0" y="0"/>
                  </a:moveTo>
                  <a:lnTo>
                    <a:pt x="29210" y="40640"/>
                  </a:lnTo>
                  <a:lnTo>
                    <a:pt x="64770" y="80010"/>
                  </a:lnTo>
                  <a:lnTo>
                    <a:pt x="100330" y="120650"/>
                  </a:lnTo>
                  <a:lnTo>
                    <a:pt x="140970" y="161290"/>
                  </a:lnTo>
                  <a:lnTo>
                    <a:pt x="182880" y="203200"/>
                  </a:lnTo>
                  <a:lnTo>
                    <a:pt x="226060" y="241300"/>
                  </a:lnTo>
                  <a:lnTo>
                    <a:pt x="271780" y="279400"/>
                  </a:lnTo>
                  <a:lnTo>
                    <a:pt x="320040" y="31496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9297670" y="5138420"/>
              <a:ext cx="278131" cy="337821"/>
            </a:xfrm>
            <a:custGeom>
              <a:avLst/>
              <a:gdLst/>
              <a:ahLst/>
              <a:cxnLst/>
              <a:rect l="0" t="0" r="0" b="0"/>
              <a:pathLst>
                <a:path w="278131" h="337821">
                  <a:moveTo>
                    <a:pt x="0" y="0"/>
                  </a:moveTo>
                  <a:lnTo>
                    <a:pt x="26670" y="44450"/>
                  </a:lnTo>
                  <a:lnTo>
                    <a:pt x="55880" y="87630"/>
                  </a:lnTo>
                  <a:lnTo>
                    <a:pt x="87630" y="133350"/>
                  </a:lnTo>
                  <a:lnTo>
                    <a:pt x="120650" y="176530"/>
                  </a:lnTo>
                  <a:lnTo>
                    <a:pt x="157480" y="220980"/>
                  </a:lnTo>
                  <a:lnTo>
                    <a:pt x="195580" y="262890"/>
                  </a:lnTo>
                  <a:lnTo>
                    <a:pt x="236220" y="303530"/>
                  </a:lnTo>
                  <a:lnTo>
                    <a:pt x="278130" y="33782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9292590" y="5151120"/>
              <a:ext cx="219711" cy="341631"/>
            </a:xfrm>
            <a:custGeom>
              <a:avLst/>
              <a:gdLst/>
              <a:ahLst/>
              <a:cxnLst/>
              <a:rect l="0" t="0" r="0" b="0"/>
              <a:pathLst>
                <a:path w="219711" h="341631">
                  <a:moveTo>
                    <a:pt x="0" y="0"/>
                  </a:moveTo>
                  <a:lnTo>
                    <a:pt x="21590" y="46990"/>
                  </a:lnTo>
                  <a:lnTo>
                    <a:pt x="43180" y="93980"/>
                  </a:lnTo>
                  <a:lnTo>
                    <a:pt x="67310" y="139700"/>
                  </a:lnTo>
                  <a:lnTo>
                    <a:pt x="93980" y="185420"/>
                  </a:lnTo>
                  <a:lnTo>
                    <a:pt x="121920" y="228600"/>
                  </a:lnTo>
                  <a:lnTo>
                    <a:pt x="153670" y="269240"/>
                  </a:lnTo>
                  <a:lnTo>
                    <a:pt x="185420" y="306070"/>
                  </a:lnTo>
                  <a:lnTo>
                    <a:pt x="219710" y="34163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9286240" y="5168900"/>
              <a:ext cx="148591" cy="312421"/>
            </a:xfrm>
            <a:custGeom>
              <a:avLst/>
              <a:gdLst/>
              <a:ahLst/>
              <a:cxnLst/>
              <a:rect l="0" t="0" r="0" b="0"/>
              <a:pathLst>
                <a:path w="148591" h="312421">
                  <a:moveTo>
                    <a:pt x="0" y="0"/>
                  </a:moveTo>
                  <a:lnTo>
                    <a:pt x="13970" y="46990"/>
                  </a:lnTo>
                  <a:lnTo>
                    <a:pt x="27940" y="93980"/>
                  </a:lnTo>
                  <a:lnTo>
                    <a:pt x="43180" y="138430"/>
                  </a:lnTo>
                  <a:lnTo>
                    <a:pt x="60960" y="181610"/>
                  </a:lnTo>
                  <a:lnTo>
                    <a:pt x="81280" y="222250"/>
                  </a:lnTo>
                  <a:lnTo>
                    <a:pt x="101600" y="256540"/>
                  </a:lnTo>
                  <a:lnTo>
                    <a:pt x="125730" y="288290"/>
                  </a:lnTo>
                  <a:lnTo>
                    <a:pt x="148590" y="31242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9264650" y="4563110"/>
              <a:ext cx="30481" cy="322581"/>
            </a:xfrm>
            <a:custGeom>
              <a:avLst/>
              <a:gdLst/>
              <a:ahLst/>
              <a:cxnLst/>
              <a:rect l="0" t="0" r="0" b="0"/>
              <a:pathLst>
                <a:path w="30481" h="322581">
                  <a:moveTo>
                    <a:pt x="3810" y="322580"/>
                  </a:moveTo>
                  <a:lnTo>
                    <a:pt x="1270" y="281940"/>
                  </a:lnTo>
                  <a:lnTo>
                    <a:pt x="0" y="240030"/>
                  </a:lnTo>
                  <a:lnTo>
                    <a:pt x="1270" y="156210"/>
                  </a:lnTo>
                  <a:lnTo>
                    <a:pt x="5080" y="114300"/>
                  </a:lnTo>
                  <a:lnTo>
                    <a:pt x="10160" y="73660"/>
                  </a:lnTo>
                  <a:lnTo>
                    <a:pt x="19050" y="35560"/>
                  </a:lnTo>
                  <a:lnTo>
                    <a:pt x="3048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9273540" y="4545330"/>
              <a:ext cx="62231" cy="350521"/>
            </a:xfrm>
            <a:custGeom>
              <a:avLst/>
              <a:gdLst/>
              <a:ahLst/>
              <a:cxnLst/>
              <a:rect l="0" t="0" r="0" b="0"/>
              <a:pathLst>
                <a:path w="62231" h="350521">
                  <a:moveTo>
                    <a:pt x="0" y="350520"/>
                  </a:moveTo>
                  <a:lnTo>
                    <a:pt x="3810" y="308610"/>
                  </a:lnTo>
                  <a:lnTo>
                    <a:pt x="8890" y="266700"/>
                  </a:lnTo>
                  <a:lnTo>
                    <a:pt x="22860" y="175260"/>
                  </a:lnTo>
                  <a:lnTo>
                    <a:pt x="40640" y="86360"/>
                  </a:lnTo>
                  <a:lnTo>
                    <a:pt x="50800" y="41910"/>
                  </a:lnTo>
                  <a:lnTo>
                    <a:pt x="6223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9278620" y="4536440"/>
              <a:ext cx="113031" cy="365761"/>
            </a:xfrm>
            <a:custGeom>
              <a:avLst/>
              <a:gdLst/>
              <a:ahLst/>
              <a:cxnLst/>
              <a:rect l="0" t="0" r="0" b="0"/>
              <a:pathLst>
                <a:path w="113031" h="365761">
                  <a:moveTo>
                    <a:pt x="0" y="365760"/>
                  </a:moveTo>
                  <a:lnTo>
                    <a:pt x="12700" y="326390"/>
                  </a:lnTo>
                  <a:lnTo>
                    <a:pt x="25400" y="281940"/>
                  </a:lnTo>
                  <a:lnTo>
                    <a:pt x="39370" y="236220"/>
                  </a:lnTo>
                  <a:lnTo>
                    <a:pt x="53340" y="189230"/>
                  </a:lnTo>
                  <a:lnTo>
                    <a:pt x="83820" y="95250"/>
                  </a:lnTo>
                  <a:lnTo>
                    <a:pt x="11303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282430" y="4536440"/>
              <a:ext cx="167641" cy="370841"/>
            </a:xfrm>
            <a:custGeom>
              <a:avLst/>
              <a:gdLst/>
              <a:ahLst/>
              <a:cxnLst/>
              <a:rect l="0" t="0" r="0" b="0"/>
              <a:pathLst>
                <a:path w="167641" h="370841">
                  <a:moveTo>
                    <a:pt x="0" y="370840"/>
                  </a:moveTo>
                  <a:lnTo>
                    <a:pt x="19050" y="332740"/>
                  </a:lnTo>
                  <a:lnTo>
                    <a:pt x="40640" y="290830"/>
                  </a:lnTo>
                  <a:lnTo>
                    <a:pt x="62230" y="245110"/>
                  </a:lnTo>
                  <a:lnTo>
                    <a:pt x="85090" y="198120"/>
                  </a:lnTo>
                  <a:lnTo>
                    <a:pt x="127000" y="100330"/>
                  </a:lnTo>
                  <a:lnTo>
                    <a:pt x="16764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287510" y="4549140"/>
              <a:ext cx="226061" cy="365761"/>
            </a:xfrm>
            <a:custGeom>
              <a:avLst/>
              <a:gdLst/>
              <a:ahLst/>
              <a:cxnLst/>
              <a:rect l="0" t="0" r="0" b="0"/>
              <a:pathLst>
                <a:path w="226061" h="365761">
                  <a:moveTo>
                    <a:pt x="0" y="365760"/>
                  </a:moveTo>
                  <a:lnTo>
                    <a:pt x="27940" y="327660"/>
                  </a:lnTo>
                  <a:lnTo>
                    <a:pt x="57150" y="287020"/>
                  </a:lnTo>
                  <a:lnTo>
                    <a:pt x="85090" y="242570"/>
                  </a:lnTo>
                  <a:lnTo>
                    <a:pt x="115570" y="198120"/>
                  </a:lnTo>
                  <a:lnTo>
                    <a:pt x="171450" y="101600"/>
                  </a:lnTo>
                  <a:lnTo>
                    <a:pt x="199390" y="50800"/>
                  </a:lnTo>
                  <a:lnTo>
                    <a:pt x="22606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9295130" y="4572000"/>
              <a:ext cx="276861" cy="346711"/>
            </a:xfrm>
            <a:custGeom>
              <a:avLst/>
              <a:gdLst/>
              <a:ahLst/>
              <a:cxnLst/>
              <a:rect l="0" t="0" r="0" b="0"/>
              <a:pathLst>
                <a:path w="276861" h="346711">
                  <a:moveTo>
                    <a:pt x="0" y="346710"/>
                  </a:moveTo>
                  <a:lnTo>
                    <a:pt x="33020" y="311150"/>
                  </a:lnTo>
                  <a:lnTo>
                    <a:pt x="68580" y="273050"/>
                  </a:lnTo>
                  <a:lnTo>
                    <a:pt x="104140" y="232410"/>
                  </a:lnTo>
                  <a:lnTo>
                    <a:pt x="140970" y="190500"/>
                  </a:lnTo>
                  <a:lnTo>
                    <a:pt x="176530" y="144780"/>
                  </a:lnTo>
                  <a:lnTo>
                    <a:pt x="212090" y="97790"/>
                  </a:lnTo>
                  <a:lnTo>
                    <a:pt x="243840" y="48260"/>
                  </a:lnTo>
                  <a:lnTo>
                    <a:pt x="27686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9301480" y="4606290"/>
              <a:ext cx="318771" cy="317501"/>
            </a:xfrm>
            <a:custGeom>
              <a:avLst/>
              <a:gdLst/>
              <a:ahLst/>
              <a:cxnLst/>
              <a:rect l="0" t="0" r="0" b="0"/>
              <a:pathLst>
                <a:path w="318771" h="317501">
                  <a:moveTo>
                    <a:pt x="0" y="317500"/>
                  </a:moveTo>
                  <a:lnTo>
                    <a:pt x="40640" y="285750"/>
                  </a:lnTo>
                  <a:lnTo>
                    <a:pt x="81280" y="252730"/>
                  </a:lnTo>
                  <a:lnTo>
                    <a:pt x="121920" y="215900"/>
                  </a:lnTo>
                  <a:lnTo>
                    <a:pt x="165100" y="177800"/>
                  </a:lnTo>
                  <a:lnTo>
                    <a:pt x="205740" y="135890"/>
                  </a:lnTo>
                  <a:lnTo>
                    <a:pt x="243840" y="91440"/>
                  </a:lnTo>
                  <a:lnTo>
                    <a:pt x="283210" y="48260"/>
                  </a:lnTo>
                  <a:lnTo>
                    <a:pt x="31877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9312910" y="4654550"/>
              <a:ext cx="340361" cy="274321"/>
            </a:xfrm>
            <a:custGeom>
              <a:avLst/>
              <a:gdLst/>
              <a:ahLst/>
              <a:cxnLst/>
              <a:rect l="0" t="0" r="0" b="0"/>
              <a:pathLst>
                <a:path w="340361" h="274321">
                  <a:moveTo>
                    <a:pt x="0" y="274320"/>
                  </a:moveTo>
                  <a:lnTo>
                    <a:pt x="43180" y="247650"/>
                  </a:lnTo>
                  <a:lnTo>
                    <a:pt x="87630" y="218440"/>
                  </a:lnTo>
                  <a:lnTo>
                    <a:pt x="133350" y="187960"/>
                  </a:lnTo>
                  <a:lnTo>
                    <a:pt x="177800" y="153670"/>
                  </a:lnTo>
                  <a:lnTo>
                    <a:pt x="222250" y="118110"/>
                  </a:lnTo>
                  <a:lnTo>
                    <a:pt x="265430" y="80010"/>
                  </a:lnTo>
                  <a:lnTo>
                    <a:pt x="306070" y="41910"/>
                  </a:lnTo>
                  <a:lnTo>
                    <a:pt x="34036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324340" y="4715510"/>
              <a:ext cx="345441" cy="217171"/>
            </a:xfrm>
            <a:custGeom>
              <a:avLst/>
              <a:gdLst/>
              <a:ahLst/>
              <a:cxnLst/>
              <a:rect l="0" t="0" r="0" b="0"/>
              <a:pathLst>
                <a:path w="345441" h="217171">
                  <a:moveTo>
                    <a:pt x="0" y="217170"/>
                  </a:moveTo>
                  <a:lnTo>
                    <a:pt x="48260" y="198120"/>
                  </a:lnTo>
                  <a:lnTo>
                    <a:pt x="96520" y="175260"/>
                  </a:lnTo>
                  <a:lnTo>
                    <a:pt x="142240" y="149860"/>
                  </a:lnTo>
                  <a:lnTo>
                    <a:pt x="187960" y="124460"/>
                  </a:lnTo>
                  <a:lnTo>
                    <a:pt x="232410" y="96520"/>
                  </a:lnTo>
                  <a:lnTo>
                    <a:pt x="273050" y="64770"/>
                  </a:lnTo>
                  <a:lnTo>
                    <a:pt x="309880" y="33020"/>
                  </a:lnTo>
                  <a:lnTo>
                    <a:pt x="34544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9342120" y="4791710"/>
              <a:ext cx="317501" cy="147321"/>
            </a:xfrm>
            <a:custGeom>
              <a:avLst/>
              <a:gdLst/>
              <a:ahLst/>
              <a:cxnLst/>
              <a:rect l="0" t="0" r="0" b="0"/>
              <a:pathLst>
                <a:path w="317501" h="147321">
                  <a:moveTo>
                    <a:pt x="0" y="147320"/>
                  </a:moveTo>
                  <a:lnTo>
                    <a:pt x="48260" y="135890"/>
                  </a:lnTo>
                  <a:lnTo>
                    <a:pt x="95250" y="119380"/>
                  </a:lnTo>
                  <a:lnTo>
                    <a:pt x="142240" y="104140"/>
                  </a:lnTo>
                  <a:lnTo>
                    <a:pt x="184150" y="86360"/>
                  </a:lnTo>
                  <a:lnTo>
                    <a:pt x="223520" y="67310"/>
                  </a:lnTo>
                  <a:lnTo>
                    <a:pt x="260350" y="45720"/>
                  </a:lnTo>
                  <a:lnTo>
                    <a:pt x="292100" y="25400"/>
                  </a:lnTo>
                  <a:lnTo>
                    <a:pt x="31750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790432" y="6397244"/>
              <a:ext cx="185294" cy="1737234"/>
            </a:xfrm>
            <a:custGeom>
              <a:avLst/>
              <a:gdLst/>
              <a:ahLst/>
              <a:cxnLst/>
              <a:rect l="0" t="0" r="0" b="0"/>
              <a:pathLst>
                <a:path w="185294" h="1737234">
                  <a:moveTo>
                    <a:pt x="125095" y="1663954"/>
                  </a:moveTo>
                  <a:lnTo>
                    <a:pt x="133096" y="1599692"/>
                  </a:lnTo>
                  <a:lnTo>
                    <a:pt x="145161" y="1475994"/>
                  </a:lnTo>
                  <a:lnTo>
                    <a:pt x="153289" y="1355598"/>
                  </a:lnTo>
                  <a:lnTo>
                    <a:pt x="157861" y="1239266"/>
                  </a:lnTo>
                  <a:lnTo>
                    <a:pt x="158623" y="1126236"/>
                  </a:lnTo>
                  <a:lnTo>
                    <a:pt x="155956" y="1015873"/>
                  </a:lnTo>
                  <a:lnTo>
                    <a:pt x="149860" y="908050"/>
                  </a:lnTo>
                  <a:lnTo>
                    <a:pt x="141224" y="802894"/>
                  </a:lnTo>
                  <a:lnTo>
                    <a:pt x="129794" y="699770"/>
                  </a:lnTo>
                  <a:lnTo>
                    <a:pt x="115824" y="597916"/>
                  </a:lnTo>
                  <a:lnTo>
                    <a:pt x="100330" y="497459"/>
                  </a:lnTo>
                  <a:lnTo>
                    <a:pt x="83058" y="397510"/>
                  </a:lnTo>
                  <a:lnTo>
                    <a:pt x="43561" y="199136"/>
                  </a:lnTo>
                  <a:lnTo>
                    <a:pt x="0" y="0"/>
                  </a:lnTo>
                  <a:lnTo>
                    <a:pt x="6731" y="14097"/>
                  </a:lnTo>
                  <a:lnTo>
                    <a:pt x="13462" y="31877"/>
                  </a:lnTo>
                  <a:lnTo>
                    <a:pt x="21463" y="54229"/>
                  </a:lnTo>
                  <a:lnTo>
                    <a:pt x="29464" y="80899"/>
                  </a:lnTo>
                  <a:lnTo>
                    <a:pt x="38227" y="111125"/>
                  </a:lnTo>
                  <a:lnTo>
                    <a:pt x="47625" y="144907"/>
                  </a:lnTo>
                  <a:lnTo>
                    <a:pt x="56896" y="182753"/>
                  </a:lnTo>
                  <a:lnTo>
                    <a:pt x="66929" y="223647"/>
                  </a:lnTo>
                  <a:lnTo>
                    <a:pt x="76962" y="267970"/>
                  </a:lnTo>
                  <a:lnTo>
                    <a:pt x="86360" y="314833"/>
                  </a:lnTo>
                  <a:lnTo>
                    <a:pt x="96266" y="365125"/>
                  </a:lnTo>
                  <a:lnTo>
                    <a:pt x="106426" y="417322"/>
                  </a:lnTo>
                  <a:lnTo>
                    <a:pt x="115824" y="472313"/>
                  </a:lnTo>
                  <a:lnTo>
                    <a:pt x="125095" y="529082"/>
                  </a:lnTo>
                  <a:lnTo>
                    <a:pt x="133858" y="588645"/>
                  </a:lnTo>
                  <a:lnTo>
                    <a:pt x="142494" y="649478"/>
                  </a:lnTo>
                  <a:lnTo>
                    <a:pt x="157861" y="776478"/>
                  </a:lnTo>
                  <a:lnTo>
                    <a:pt x="170561" y="908685"/>
                  </a:lnTo>
                  <a:lnTo>
                    <a:pt x="179959" y="1044956"/>
                  </a:lnTo>
                  <a:lnTo>
                    <a:pt x="185293" y="1183132"/>
                  </a:lnTo>
                  <a:lnTo>
                    <a:pt x="185293" y="1322070"/>
                  </a:lnTo>
                  <a:lnTo>
                    <a:pt x="180721" y="1460246"/>
                  </a:lnTo>
                  <a:lnTo>
                    <a:pt x="175260" y="1529080"/>
                  </a:lnTo>
                  <a:lnTo>
                    <a:pt x="169164" y="1597152"/>
                  </a:lnTo>
                  <a:lnTo>
                    <a:pt x="161290" y="1663954"/>
                  </a:lnTo>
                  <a:lnTo>
                    <a:pt x="151130" y="1730121"/>
                  </a:lnTo>
                  <a:lnTo>
                    <a:pt x="147320" y="1734693"/>
                  </a:lnTo>
                  <a:lnTo>
                    <a:pt x="141732" y="1737233"/>
                  </a:lnTo>
                  <a:lnTo>
                    <a:pt x="130429" y="1737233"/>
                  </a:lnTo>
                  <a:lnTo>
                    <a:pt x="121031" y="1733423"/>
                  </a:lnTo>
                  <a:lnTo>
                    <a:pt x="116459" y="172796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185277" y="5720207"/>
              <a:ext cx="589789" cy="580010"/>
            </a:xfrm>
            <a:custGeom>
              <a:avLst/>
              <a:gdLst/>
              <a:ahLst/>
              <a:cxnLst/>
              <a:rect l="0" t="0" r="0" b="0"/>
              <a:pathLst>
                <a:path w="589789" h="580010">
                  <a:moveTo>
                    <a:pt x="491617" y="551434"/>
                  </a:moveTo>
                  <a:lnTo>
                    <a:pt x="458724" y="561467"/>
                  </a:lnTo>
                  <a:lnTo>
                    <a:pt x="424053" y="569341"/>
                  </a:lnTo>
                  <a:lnTo>
                    <a:pt x="387858" y="574675"/>
                  </a:lnTo>
                  <a:lnTo>
                    <a:pt x="350393" y="578612"/>
                  </a:lnTo>
                  <a:lnTo>
                    <a:pt x="313055" y="580009"/>
                  </a:lnTo>
                  <a:lnTo>
                    <a:pt x="275590" y="579247"/>
                  </a:lnTo>
                  <a:lnTo>
                    <a:pt x="238760" y="575945"/>
                  </a:lnTo>
                  <a:lnTo>
                    <a:pt x="202692" y="569976"/>
                  </a:lnTo>
                  <a:lnTo>
                    <a:pt x="168529" y="561467"/>
                  </a:lnTo>
                  <a:lnTo>
                    <a:pt x="136525" y="549529"/>
                  </a:lnTo>
                  <a:lnTo>
                    <a:pt x="107696" y="535051"/>
                  </a:lnTo>
                  <a:lnTo>
                    <a:pt x="80899" y="517906"/>
                  </a:lnTo>
                  <a:lnTo>
                    <a:pt x="58801" y="496697"/>
                  </a:lnTo>
                  <a:lnTo>
                    <a:pt x="40767" y="472948"/>
                  </a:lnTo>
                  <a:lnTo>
                    <a:pt x="27432" y="445008"/>
                  </a:lnTo>
                  <a:lnTo>
                    <a:pt x="15494" y="408686"/>
                  </a:lnTo>
                  <a:lnTo>
                    <a:pt x="6731" y="371602"/>
                  </a:lnTo>
                  <a:lnTo>
                    <a:pt x="1270" y="335153"/>
                  </a:lnTo>
                  <a:lnTo>
                    <a:pt x="0" y="298958"/>
                  </a:lnTo>
                  <a:lnTo>
                    <a:pt x="1270" y="263779"/>
                  </a:lnTo>
                  <a:lnTo>
                    <a:pt x="6731" y="229489"/>
                  </a:lnTo>
                  <a:lnTo>
                    <a:pt x="16002" y="196469"/>
                  </a:lnTo>
                  <a:lnTo>
                    <a:pt x="29464" y="165354"/>
                  </a:lnTo>
                  <a:lnTo>
                    <a:pt x="46101" y="135509"/>
                  </a:lnTo>
                  <a:lnTo>
                    <a:pt x="67437" y="107696"/>
                  </a:lnTo>
                  <a:lnTo>
                    <a:pt x="92964" y="82677"/>
                  </a:lnTo>
                  <a:lnTo>
                    <a:pt x="123063" y="60198"/>
                  </a:lnTo>
                  <a:lnTo>
                    <a:pt x="157226" y="40386"/>
                  </a:lnTo>
                  <a:lnTo>
                    <a:pt x="195961" y="23749"/>
                  </a:lnTo>
                  <a:lnTo>
                    <a:pt x="239395" y="10668"/>
                  </a:lnTo>
                  <a:lnTo>
                    <a:pt x="286893" y="1397"/>
                  </a:lnTo>
                  <a:lnTo>
                    <a:pt x="319024" y="0"/>
                  </a:lnTo>
                  <a:lnTo>
                    <a:pt x="350393" y="5207"/>
                  </a:lnTo>
                  <a:lnTo>
                    <a:pt x="379222" y="16637"/>
                  </a:lnTo>
                  <a:lnTo>
                    <a:pt x="407162" y="33020"/>
                  </a:lnTo>
                  <a:lnTo>
                    <a:pt x="434086" y="54229"/>
                  </a:lnTo>
                  <a:lnTo>
                    <a:pt x="458216" y="80137"/>
                  </a:lnTo>
                  <a:lnTo>
                    <a:pt x="481457" y="109093"/>
                  </a:lnTo>
                  <a:lnTo>
                    <a:pt x="502158" y="141478"/>
                  </a:lnTo>
                  <a:lnTo>
                    <a:pt x="520954" y="176022"/>
                  </a:lnTo>
                  <a:lnTo>
                    <a:pt x="537591" y="211709"/>
                  </a:lnTo>
                  <a:lnTo>
                    <a:pt x="552450" y="249301"/>
                  </a:lnTo>
                  <a:lnTo>
                    <a:pt x="565023" y="286893"/>
                  </a:lnTo>
                  <a:lnTo>
                    <a:pt x="575183" y="324739"/>
                  </a:lnTo>
                  <a:lnTo>
                    <a:pt x="582549" y="361823"/>
                  </a:lnTo>
                  <a:lnTo>
                    <a:pt x="587121" y="397510"/>
                  </a:lnTo>
                  <a:lnTo>
                    <a:pt x="589788" y="431038"/>
                  </a:lnTo>
                  <a:lnTo>
                    <a:pt x="588518" y="447675"/>
                  </a:lnTo>
                  <a:lnTo>
                    <a:pt x="585216" y="463677"/>
                  </a:lnTo>
                  <a:lnTo>
                    <a:pt x="579247" y="480060"/>
                  </a:lnTo>
                  <a:lnTo>
                    <a:pt x="570992" y="495300"/>
                  </a:lnTo>
                  <a:lnTo>
                    <a:pt x="560451" y="509143"/>
                  </a:lnTo>
                  <a:lnTo>
                    <a:pt x="549148" y="521716"/>
                  </a:lnTo>
                  <a:lnTo>
                    <a:pt x="535686" y="532384"/>
                  </a:lnTo>
                  <a:lnTo>
                    <a:pt x="521716" y="539496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185150" y="5720080"/>
              <a:ext cx="589281" cy="580391"/>
            </a:xfrm>
            <a:custGeom>
              <a:avLst/>
              <a:gdLst/>
              <a:ahLst/>
              <a:cxnLst/>
              <a:rect l="0" t="0" r="0" b="0"/>
              <a:pathLst>
                <a:path w="589281" h="580391">
                  <a:moveTo>
                    <a:pt x="521970" y="538480"/>
                  </a:moveTo>
                  <a:lnTo>
                    <a:pt x="535940" y="530860"/>
                  </a:lnTo>
                  <a:lnTo>
                    <a:pt x="548640" y="520700"/>
                  </a:lnTo>
                  <a:lnTo>
                    <a:pt x="561340" y="509270"/>
                  </a:lnTo>
                  <a:lnTo>
                    <a:pt x="571500" y="495300"/>
                  </a:lnTo>
                  <a:lnTo>
                    <a:pt x="579120" y="478790"/>
                  </a:lnTo>
                  <a:lnTo>
                    <a:pt x="585470" y="463550"/>
                  </a:lnTo>
                  <a:lnTo>
                    <a:pt x="589280" y="447040"/>
                  </a:lnTo>
                  <a:lnTo>
                    <a:pt x="589280" y="431800"/>
                  </a:lnTo>
                  <a:lnTo>
                    <a:pt x="588010" y="396240"/>
                  </a:lnTo>
                  <a:lnTo>
                    <a:pt x="581660" y="361950"/>
                  </a:lnTo>
                  <a:lnTo>
                    <a:pt x="575310" y="325120"/>
                  </a:lnTo>
                  <a:lnTo>
                    <a:pt x="563880" y="287020"/>
                  </a:lnTo>
                  <a:lnTo>
                    <a:pt x="552450" y="250190"/>
                  </a:lnTo>
                  <a:lnTo>
                    <a:pt x="538480" y="210820"/>
                  </a:lnTo>
                  <a:lnTo>
                    <a:pt x="521970" y="176530"/>
                  </a:lnTo>
                  <a:lnTo>
                    <a:pt x="502920" y="140970"/>
                  </a:lnTo>
                  <a:lnTo>
                    <a:pt x="481330" y="109220"/>
                  </a:lnTo>
                  <a:lnTo>
                    <a:pt x="458470" y="80010"/>
                  </a:lnTo>
                  <a:lnTo>
                    <a:pt x="433070" y="53340"/>
                  </a:lnTo>
                  <a:lnTo>
                    <a:pt x="406400" y="33020"/>
                  </a:lnTo>
                  <a:lnTo>
                    <a:pt x="378460" y="16510"/>
                  </a:lnTo>
                  <a:lnTo>
                    <a:pt x="350520" y="5080"/>
                  </a:lnTo>
                  <a:lnTo>
                    <a:pt x="318770" y="0"/>
                  </a:lnTo>
                  <a:lnTo>
                    <a:pt x="287020" y="1270"/>
                  </a:lnTo>
                  <a:lnTo>
                    <a:pt x="238760" y="10160"/>
                  </a:lnTo>
                  <a:lnTo>
                    <a:pt x="196850" y="24130"/>
                  </a:lnTo>
                  <a:lnTo>
                    <a:pt x="157480" y="39370"/>
                  </a:lnTo>
                  <a:lnTo>
                    <a:pt x="124460" y="58420"/>
                  </a:lnTo>
                  <a:lnTo>
                    <a:pt x="93980" y="81280"/>
                  </a:lnTo>
                  <a:lnTo>
                    <a:pt x="67310" y="107950"/>
                  </a:lnTo>
                  <a:lnTo>
                    <a:pt x="45720" y="135890"/>
                  </a:lnTo>
                  <a:lnTo>
                    <a:pt x="30480" y="166370"/>
                  </a:lnTo>
                  <a:lnTo>
                    <a:pt x="16510" y="195580"/>
                  </a:lnTo>
                  <a:lnTo>
                    <a:pt x="7620" y="228600"/>
                  </a:lnTo>
                  <a:lnTo>
                    <a:pt x="1270" y="264160"/>
                  </a:lnTo>
                  <a:lnTo>
                    <a:pt x="0" y="298450"/>
                  </a:lnTo>
                  <a:lnTo>
                    <a:pt x="1270" y="335280"/>
                  </a:lnTo>
                  <a:lnTo>
                    <a:pt x="7620" y="372110"/>
                  </a:lnTo>
                  <a:lnTo>
                    <a:pt x="16510" y="408940"/>
                  </a:lnTo>
                  <a:lnTo>
                    <a:pt x="27940" y="444500"/>
                  </a:lnTo>
                  <a:lnTo>
                    <a:pt x="40640" y="472440"/>
                  </a:lnTo>
                  <a:lnTo>
                    <a:pt x="58420" y="496570"/>
                  </a:lnTo>
                  <a:lnTo>
                    <a:pt x="81280" y="516890"/>
                  </a:lnTo>
                  <a:lnTo>
                    <a:pt x="107950" y="534670"/>
                  </a:lnTo>
                  <a:lnTo>
                    <a:pt x="135890" y="548640"/>
                  </a:lnTo>
                  <a:lnTo>
                    <a:pt x="167640" y="561340"/>
                  </a:lnTo>
                  <a:lnTo>
                    <a:pt x="203200" y="570230"/>
                  </a:lnTo>
                  <a:lnTo>
                    <a:pt x="238760" y="575310"/>
                  </a:lnTo>
                  <a:lnTo>
                    <a:pt x="275590" y="579120"/>
                  </a:lnTo>
                  <a:lnTo>
                    <a:pt x="313690" y="580390"/>
                  </a:lnTo>
                  <a:lnTo>
                    <a:pt x="350520" y="579120"/>
                  </a:lnTo>
                  <a:lnTo>
                    <a:pt x="387350" y="575310"/>
                  </a:lnTo>
                  <a:lnTo>
                    <a:pt x="424180" y="570230"/>
                  </a:lnTo>
                  <a:lnTo>
                    <a:pt x="458470" y="561340"/>
                  </a:lnTo>
                  <a:lnTo>
                    <a:pt x="491490" y="5511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248904" y="6261862"/>
              <a:ext cx="586360" cy="583185"/>
            </a:xfrm>
            <a:custGeom>
              <a:avLst/>
              <a:gdLst/>
              <a:ahLst/>
              <a:cxnLst/>
              <a:rect l="0" t="0" r="0" b="0"/>
              <a:pathLst>
                <a:path w="586360" h="583185">
                  <a:moveTo>
                    <a:pt x="557657" y="97155"/>
                  </a:moveTo>
                  <a:lnTo>
                    <a:pt x="567055" y="128905"/>
                  </a:lnTo>
                  <a:lnTo>
                    <a:pt x="575056" y="163195"/>
                  </a:lnTo>
                  <a:lnTo>
                    <a:pt x="581025" y="199644"/>
                  </a:lnTo>
                  <a:lnTo>
                    <a:pt x="585089" y="235966"/>
                  </a:lnTo>
                  <a:lnTo>
                    <a:pt x="586359" y="273177"/>
                  </a:lnTo>
                  <a:lnTo>
                    <a:pt x="585851" y="310007"/>
                  </a:lnTo>
                  <a:lnTo>
                    <a:pt x="582422" y="347091"/>
                  </a:lnTo>
                  <a:lnTo>
                    <a:pt x="576453" y="382143"/>
                  </a:lnTo>
                  <a:lnTo>
                    <a:pt x="567055" y="415925"/>
                  </a:lnTo>
                  <a:lnTo>
                    <a:pt x="555752" y="447548"/>
                  </a:lnTo>
                  <a:lnTo>
                    <a:pt x="540893" y="476758"/>
                  </a:lnTo>
                  <a:lnTo>
                    <a:pt x="522859" y="502539"/>
                  </a:lnTo>
                  <a:lnTo>
                    <a:pt x="502158" y="524383"/>
                  </a:lnTo>
                  <a:lnTo>
                    <a:pt x="478028" y="542163"/>
                  </a:lnTo>
                  <a:lnTo>
                    <a:pt x="449961" y="555371"/>
                  </a:lnTo>
                  <a:lnTo>
                    <a:pt x="413258" y="567182"/>
                  </a:lnTo>
                  <a:lnTo>
                    <a:pt x="375793" y="575945"/>
                  </a:lnTo>
                  <a:lnTo>
                    <a:pt x="338963" y="581279"/>
                  </a:lnTo>
                  <a:lnTo>
                    <a:pt x="302133" y="583184"/>
                  </a:lnTo>
                  <a:lnTo>
                    <a:pt x="266827" y="581279"/>
                  </a:lnTo>
                  <a:lnTo>
                    <a:pt x="231902" y="575945"/>
                  </a:lnTo>
                  <a:lnTo>
                    <a:pt x="198501" y="566674"/>
                  </a:lnTo>
                  <a:lnTo>
                    <a:pt x="166497" y="553466"/>
                  </a:lnTo>
                  <a:lnTo>
                    <a:pt x="136398" y="536956"/>
                  </a:lnTo>
                  <a:lnTo>
                    <a:pt x="108966" y="515747"/>
                  </a:lnTo>
                  <a:lnTo>
                    <a:pt x="82804" y="490601"/>
                  </a:lnTo>
                  <a:lnTo>
                    <a:pt x="60833" y="460883"/>
                  </a:lnTo>
                  <a:lnTo>
                    <a:pt x="40640" y="427101"/>
                  </a:lnTo>
                  <a:lnTo>
                    <a:pt x="24003" y="388747"/>
                  </a:lnTo>
                  <a:lnTo>
                    <a:pt x="10541" y="346456"/>
                  </a:lnTo>
                  <a:lnTo>
                    <a:pt x="1143" y="298831"/>
                  </a:lnTo>
                  <a:lnTo>
                    <a:pt x="0" y="267208"/>
                  </a:lnTo>
                  <a:lnTo>
                    <a:pt x="5207" y="236728"/>
                  </a:lnTo>
                  <a:lnTo>
                    <a:pt x="16637" y="207518"/>
                  </a:lnTo>
                  <a:lnTo>
                    <a:pt x="33401" y="179832"/>
                  </a:lnTo>
                  <a:lnTo>
                    <a:pt x="54737" y="153924"/>
                  </a:lnTo>
                  <a:lnTo>
                    <a:pt x="80772" y="129413"/>
                  </a:lnTo>
                  <a:lnTo>
                    <a:pt x="110236" y="107061"/>
                  </a:lnTo>
                  <a:lnTo>
                    <a:pt x="142367" y="85852"/>
                  </a:lnTo>
                  <a:lnTo>
                    <a:pt x="177038" y="67310"/>
                  </a:lnTo>
                  <a:lnTo>
                    <a:pt x="213868" y="50927"/>
                  </a:lnTo>
                  <a:lnTo>
                    <a:pt x="251333" y="36195"/>
                  </a:lnTo>
                  <a:lnTo>
                    <a:pt x="289433" y="23749"/>
                  </a:lnTo>
                  <a:lnTo>
                    <a:pt x="328295" y="13843"/>
                  </a:lnTo>
                  <a:lnTo>
                    <a:pt x="365633" y="6477"/>
                  </a:lnTo>
                  <a:lnTo>
                    <a:pt x="401828" y="1905"/>
                  </a:lnTo>
                  <a:lnTo>
                    <a:pt x="435991" y="0"/>
                  </a:lnTo>
                  <a:lnTo>
                    <a:pt x="451993" y="508"/>
                  </a:lnTo>
                  <a:lnTo>
                    <a:pt x="468630" y="3810"/>
                  </a:lnTo>
                  <a:lnTo>
                    <a:pt x="484759" y="9779"/>
                  </a:lnTo>
                  <a:lnTo>
                    <a:pt x="500126" y="18415"/>
                  </a:lnTo>
                  <a:lnTo>
                    <a:pt x="514858" y="28321"/>
                  </a:lnTo>
                  <a:lnTo>
                    <a:pt x="527558" y="39497"/>
                  </a:lnTo>
                  <a:lnTo>
                    <a:pt x="537718" y="52832"/>
                  </a:lnTo>
                  <a:lnTo>
                    <a:pt x="545592" y="66675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248650" y="6262370"/>
              <a:ext cx="585471" cy="581661"/>
            </a:xfrm>
            <a:custGeom>
              <a:avLst/>
              <a:gdLst/>
              <a:ahLst/>
              <a:cxnLst/>
              <a:rect l="0" t="0" r="0" b="0"/>
              <a:pathLst>
                <a:path w="585471" h="581661">
                  <a:moveTo>
                    <a:pt x="544830" y="66040"/>
                  </a:moveTo>
                  <a:lnTo>
                    <a:pt x="538480" y="52070"/>
                  </a:lnTo>
                  <a:lnTo>
                    <a:pt x="527050" y="38100"/>
                  </a:lnTo>
                  <a:lnTo>
                    <a:pt x="515620" y="27940"/>
                  </a:lnTo>
                  <a:lnTo>
                    <a:pt x="500380" y="17780"/>
                  </a:lnTo>
                  <a:lnTo>
                    <a:pt x="485140" y="8890"/>
                  </a:lnTo>
                  <a:lnTo>
                    <a:pt x="468630" y="2540"/>
                  </a:lnTo>
                  <a:lnTo>
                    <a:pt x="450850" y="0"/>
                  </a:lnTo>
                  <a:lnTo>
                    <a:pt x="435610" y="0"/>
                  </a:lnTo>
                  <a:lnTo>
                    <a:pt x="401320" y="1270"/>
                  </a:lnTo>
                  <a:lnTo>
                    <a:pt x="367030" y="5080"/>
                  </a:lnTo>
                  <a:lnTo>
                    <a:pt x="328930" y="13970"/>
                  </a:lnTo>
                  <a:lnTo>
                    <a:pt x="290830" y="22860"/>
                  </a:lnTo>
                  <a:lnTo>
                    <a:pt x="251460" y="34290"/>
                  </a:lnTo>
                  <a:lnTo>
                    <a:pt x="214630" y="50800"/>
                  </a:lnTo>
                  <a:lnTo>
                    <a:pt x="176530" y="66040"/>
                  </a:lnTo>
                  <a:lnTo>
                    <a:pt x="143510" y="85090"/>
                  </a:lnTo>
                  <a:lnTo>
                    <a:pt x="110490" y="106680"/>
                  </a:lnTo>
                  <a:lnTo>
                    <a:pt x="81280" y="129540"/>
                  </a:lnTo>
                  <a:lnTo>
                    <a:pt x="54610" y="153670"/>
                  </a:lnTo>
                  <a:lnTo>
                    <a:pt x="34290" y="180340"/>
                  </a:lnTo>
                  <a:lnTo>
                    <a:pt x="16510" y="205740"/>
                  </a:lnTo>
                  <a:lnTo>
                    <a:pt x="5080" y="236220"/>
                  </a:lnTo>
                  <a:lnTo>
                    <a:pt x="0" y="265430"/>
                  </a:lnTo>
                  <a:lnTo>
                    <a:pt x="2540" y="298450"/>
                  </a:lnTo>
                  <a:lnTo>
                    <a:pt x="11430" y="346710"/>
                  </a:lnTo>
                  <a:lnTo>
                    <a:pt x="25400" y="388620"/>
                  </a:lnTo>
                  <a:lnTo>
                    <a:pt x="40640" y="426720"/>
                  </a:lnTo>
                  <a:lnTo>
                    <a:pt x="60960" y="459740"/>
                  </a:lnTo>
                  <a:lnTo>
                    <a:pt x="83820" y="488950"/>
                  </a:lnTo>
                  <a:lnTo>
                    <a:pt x="110490" y="514350"/>
                  </a:lnTo>
                  <a:lnTo>
                    <a:pt x="135890" y="537210"/>
                  </a:lnTo>
                  <a:lnTo>
                    <a:pt x="166370" y="552450"/>
                  </a:lnTo>
                  <a:lnTo>
                    <a:pt x="198120" y="566420"/>
                  </a:lnTo>
                  <a:lnTo>
                    <a:pt x="232410" y="575310"/>
                  </a:lnTo>
                  <a:lnTo>
                    <a:pt x="267970" y="580390"/>
                  </a:lnTo>
                  <a:lnTo>
                    <a:pt x="302260" y="581660"/>
                  </a:lnTo>
                  <a:lnTo>
                    <a:pt x="340360" y="580390"/>
                  </a:lnTo>
                  <a:lnTo>
                    <a:pt x="375920" y="575310"/>
                  </a:lnTo>
                  <a:lnTo>
                    <a:pt x="414020" y="566420"/>
                  </a:lnTo>
                  <a:lnTo>
                    <a:pt x="449580" y="553720"/>
                  </a:lnTo>
                  <a:lnTo>
                    <a:pt x="477520" y="542290"/>
                  </a:lnTo>
                  <a:lnTo>
                    <a:pt x="502920" y="523240"/>
                  </a:lnTo>
                  <a:lnTo>
                    <a:pt x="521970" y="501650"/>
                  </a:lnTo>
                  <a:lnTo>
                    <a:pt x="541020" y="474980"/>
                  </a:lnTo>
                  <a:lnTo>
                    <a:pt x="556260" y="447040"/>
                  </a:lnTo>
                  <a:lnTo>
                    <a:pt x="566420" y="414020"/>
                  </a:lnTo>
                  <a:lnTo>
                    <a:pt x="576580" y="381000"/>
                  </a:lnTo>
                  <a:lnTo>
                    <a:pt x="582930" y="346710"/>
                  </a:lnTo>
                  <a:lnTo>
                    <a:pt x="585470" y="309880"/>
                  </a:lnTo>
                  <a:lnTo>
                    <a:pt x="585470" y="273050"/>
                  </a:lnTo>
                  <a:lnTo>
                    <a:pt x="585470" y="236220"/>
                  </a:lnTo>
                  <a:lnTo>
                    <a:pt x="580390" y="199390"/>
                  </a:lnTo>
                  <a:lnTo>
                    <a:pt x="575310" y="162560"/>
                  </a:lnTo>
                  <a:lnTo>
                    <a:pt x="566420" y="127000"/>
                  </a:lnTo>
                  <a:lnTo>
                    <a:pt x="557530" y="965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766429" y="6198997"/>
              <a:ext cx="589916" cy="579883"/>
            </a:xfrm>
            <a:custGeom>
              <a:avLst/>
              <a:gdLst/>
              <a:ahLst/>
              <a:cxnLst/>
              <a:rect l="0" t="0" r="0" b="0"/>
              <a:pathLst>
                <a:path w="589916" h="579883">
                  <a:moveTo>
                    <a:pt x="98425" y="28448"/>
                  </a:moveTo>
                  <a:lnTo>
                    <a:pt x="131064" y="19177"/>
                  </a:lnTo>
                  <a:lnTo>
                    <a:pt x="165735" y="11303"/>
                  </a:lnTo>
                  <a:lnTo>
                    <a:pt x="202565" y="5334"/>
                  </a:lnTo>
                  <a:lnTo>
                    <a:pt x="239395" y="1270"/>
                  </a:lnTo>
                  <a:lnTo>
                    <a:pt x="276860" y="0"/>
                  </a:lnTo>
                  <a:lnTo>
                    <a:pt x="314198" y="635"/>
                  </a:lnTo>
                  <a:lnTo>
                    <a:pt x="351028" y="4572"/>
                  </a:lnTo>
                  <a:lnTo>
                    <a:pt x="387096" y="10541"/>
                  </a:lnTo>
                  <a:lnTo>
                    <a:pt x="421259" y="19177"/>
                  </a:lnTo>
                  <a:lnTo>
                    <a:pt x="453517" y="30353"/>
                  </a:lnTo>
                  <a:lnTo>
                    <a:pt x="482854" y="44958"/>
                  </a:lnTo>
                  <a:lnTo>
                    <a:pt x="508889" y="62865"/>
                  </a:lnTo>
                  <a:lnTo>
                    <a:pt x="530987" y="83312"/>
                  </a:lnTo>
                  <a:lnTo>
                    <a:pt x="549021" y="107823"/>
                  </a:lnTo>
                  <a:lnTo>
                    <a:pt x="562483" y="135001"/>
                  </a:lnTo>
                  <a:lnTo>
                    <a:pt x="574548" y="171196"/>
                  </a:lnTo>
                  <a:lnTo>
                    <a:pt x="583184" y="208280"/>
                  </a:lnTo>
                  <a:lnTo>
                    <a:pt x="588518" y="244602"/>
                  </a:lnTo>
                  <a:lnTo>
                    <a:pt x="589915" y="281051"/>
                  </a:lnTo>
                  <a:lnTo>
                    <a:pt x="588518" y="315976"/>
                  </a:lnTo>
                  <a:lnTo>
                    <a:pt x="583184" y="350520"/>
                  </a:lnTo>
                  <a:lnTo>
                    <a:pt x="573786" y="383540"/>
                  </a:lnTo>
                  <a:lnTo>
                    <a:pt x="560324" y="415290"/>
                  </a:lnTo>
                  <a:lnTo>
                    <a:pt x="543687" y="445008"/>
                  </a:lnTo>
                  <a:lnTo>
                    <a:pt x="522351" y="472821"/>
                  </a:lnTo>
                  <a:lnTo>
                    <a:pt x="496824" y="497967"/>
                  </a:lnTo>
                  <a:lnTo>
                    <a:pt x="466725" y="520446"/>
                  </a:lnTo>
                  <a:lnTo>
                    <a:pt x="432562" y="540131"/>
                  </a:lnTo>
                  <a:lnTo>
                    <a:pt x="393827" y="556133"/>
                  </a:lnTo>
                  <a:lnTo>
                    <a:pt x="351028" y="569341"/>
                  </a:lnTo>
                  <a:lnTo>
                    <a:pt x="302895" y="578612"/>
                  </a:lnTo>
                  <a:lnTo>
                    <a:pt x="270891" y="579882"/>
                  </a:lnTo>
                  <a:lnTo>
                    <a:pt x="239395" y="574675"/>
                  </a:lnTo>
                  <a:lnTo>
                    <a:pt x="210693" y="563372"/>
                  </a:lnTo>
                  <a:lnTo>
                    <a:pt x="182626" y="546862"/>
                  </a:lnTo>
                  <a:lnTo>
                    <a:pt x="155829" y="525653"/>
                  </a:lnTo>
                  <a:lnTo>
                    <a:pt x="131826" y="499872"/>
                  </a:lnTo>
                  <a:lnTo>
                    <a:pt x="108331" y="470916"/>
                  </a:lnTo>
                  <a:lnTo>
                    <a:pt x="87630" y="439039"/>
                  </a:lnTo>
                  <a:lnTo>
                    <a:pt x="68834" y="404749"/>
                  </a:lnTo>
                  <a:lnTo>
                    <a:pt x="52197" y="368300"/>
                  </a:lnTo>
                  <a:lnTo>
                    <a:pt x="37465" y="331216"/>
                  </a:lnTo>
                  <a:lnTo>
                    <a:pt x="24765" y="293624"/>
                  </a:lnTo>
                  <a:lnTo>
                    <a:pt x="14732" y="255905"/>
                  </a:lnTo>
                  <a:lnTo>
                    <a:pt x="7366" y="218948"/>
                  </a:lnTo>
                  <a:lnTo>
                    <a:pt x="2667" y="183007"/>
                  </a:lnTo>
                  <a:lnTo>
                    <a:pt x="0" y="148717"/>
                  </a:lnTo>
                  <a:lnTo>
                    <a:pt x="1397" y="132842"/>
                  </a:lnTo>
                  <a:lnTo>
                    <a:pt x="4826" y="116459"/>
                  </a:lnTo>
                  <a:lnTo>
                    <a:pt x="10795" y="100457"/>
                  </a:lnTo>
                  <a:lnTo>
                    <a:pt x="19431" y="85217"/>
                  </a:lnTo>
                  <a:lnTo>
                    <a:pt x="29337" y="70739"/>
                  </a:lnTo>
                  <a:lnTo>
                    <a:pt x="40894" y="58166"/>
                  </a:lnTo>
                  <a:lnTo>
                    <a:pt x="54102" y="48133"/>
                  </a:lnTo>
                  <a:lnTo>
                    <a:pt x="68326" y="40259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766810" y="6198870"/>
              <a:ext cx="589281" cy="579121"/>
            </a:xfrm>
            <a:custGeom>
              <a:avLst/>
              <a:gdLst/>
              <a:ahLst/>
              <a:cxnLst/>
              <a:rect l="0" t="0" r="0" b="0"/>
              <a:pathLst>
                <a:path w="589281" h="579121">
                  <a:moveTo>
                    <a:pt x="67310" y="40640"/>
                  </a:moveTo>
                  <a:lnTo>
                    <a:pt x="53340" y="46990"/>
                  </a:lnTo>
                  <a:lnTo>
                    <a:pt x="40640" y="58420"/>
                  </a:lnTo>
                  <a:lnTo>
                    <a:pt x="29210" y="69850"/>
                  </a:lnTo>
                  <a:lnTo>
                    <a:pt x="17780" y="86360"/>
                  </a:lnTo>
                  <a:lnTo>
                    <a:pt x="11430" y="100330"/>
                  </a:lnTo>
                  <a:lnTo>
                    <a:pt x="3810" y="115570"/>
                  </a:lnTo>
                  <a:lnTo>
                    <a:pt x="0" y="133350"/>
                  </a:lnTo>
                  <a:lnTo>
                    <a:pt x="0" y="148590"/>
                  </a:lnTo>
                  <a:lnTo>
                    <a:pt x="2540" y="181610"/>
                  </a:lnTo>
                  <a:lnTo>
                    <a:pt x="7620" y="218440"/>
                  </a:lnTo>
                  <a:lnTo>
                    <a:pt x="15240" y="255270"/>
                  </a:lnTo>
                  <a:lnTo>
                    <a:pt x="25400" y="294640"/>
                  </a:lnTo>
                  <a:lnTo>
                    <a:pt x="38100" y="331470"/>
                  </a:lnTo>
                  <a:lnTo>
                    <a:pt x="52070" y="367030"/>
                  </a:lnTo>
                  <a:lnTo>
                    <a:pt x="67310" y="403860"/>
                  </a:lnTo>
                  <a:lnTo>
                    <a:pt x="87630" y="439420"/>
                  </a:lnTo>
                  <a:lnTo>
                    <a:pt x="107950" y="471170"/>
                  </a:lnTo>
                  <a:lnTo>
                    <a:pt x="130810" y="499110"/>
                  </a:lnTo>
                  <a:lnTo>
                    <a:pt x="156210" y="524510"/>
                  </a:lnTo>
                  <a:lnTo>
                    <a:pt x="182880" y="546100"/>
                  </a:lnTo>
                  <a:lnTo>
                    <a:pt x="210820" y="563880"/>
                  </a:lnTo>
                  <a:lnTo>
                    <a:pt x="238760" y="574040"/>
                  </a:lnTo>
                  <a:lnTo>
                    <a:pt x="271780" y="579120"/>
                  </a:lnTo>
                  <a:lnTo>
                    <a:pt x="303530" y="577850"/>
                  </a:lnTo>
                  <a:lnTo>
                    <a:pt x="350520" y="568960"/>
                  </a:lnTo>
                  <a:lnTo>
                    <a:pt x="393700" y="556260"/>
                  </a:lnTo>
                  <a:lnTo>
                    <a:pt x="431800" y="541020"/>
                  </a:lnTo>
                  <a:lnTo>
                    <a:pt x="466090" y="519430"/>
                  </a:lnTo>
                  <a:lnTo>
                    <a:pt x="496570" y="496570"/>
                  </a:lnTo>
                  <a:lnTo>
                    <a:pt x="521970" y="472440"/>
                  </a:lnTo>
                  <a:lnTo>
                    <a:pt x="543560" y="444500"/>
                  </a:lnTo>
                  <a:lnTo>
                    <a:pt x="560070" y="415290"/>
                  </a:lnTo>
                  <a:lnTo>
                    <a:pt x="574040" y="383540"/>
                  </a:lnTo>
                  <a:lnTo>
                    <a:pt x="582930" y="350520"/>
                  </a:lnTo>
                  <a:lnTo>
                    <a:pt x="588010" y="314960"/>
                  </a:lnTo>
                  <a:lnTo>
                    <a:pt x="589280" y="280670"/>
                  </a:lnTo>
                  <a:lnTo>
                    <a:pt x="588010" y="245110"/>
                  </a:lnTo>
                  <a:lnTo>
                    <a:pt x="582930" y="208280"/>
                  </a:lnTo>
                  <a:lnTo>
                    <a:pt x="574040" y="171450"/>
                  </a:lnTo>
                  <a:lnTo>
                    <a:pt x="561340" y="134620"/>
                  </a:lnTo>
                  <a:lnTo>
                    <a:pt x="548640" y="106680"/>
                  </a:lnTo>
                  <a:lnTo>
                    <a:pt x="530860" y="82550"/>
                  </a:lnTo>
                  <a:lnTo>
                    <a:pt x="508000" y="63500"/>
                  </a:lnTo>
                  <a:lnTo>
                    <a:pt x="481330" y="44450"/>
                  </a:lnTo>
                  <a:lnTo>
                    <a:pt x="453390" y="30480"/>
                  </a:lnTo>
                  <a:lnTo>
                    <a:pt x="421640" y="19050"/>
                  </a:lnTo>
                  <a:lnTo>
                    <a:pt x="386080" y="10160"/>
                  </a:lnTo>
                  <a:lnTo>
                    <a:pt x="350520" y="3810"/>
                  </a:lnTo>
                  <a:lnTo>
                    <a:pt x="313690" y="0"/>
                  </a:lnTo>
                  <a:lnTo>
                    <a:pt x="276860" y="0"/>
                  </a:lnTo>
                  <a:lnTo>
                    <a:pt x="238760" y="0"/>
                  </a:lnTo>
                  <a:lnTo>
                    <a:pt x="201930" y="5080"/>
                  </a:lnTo>
                  <a:lnTo>
                    <a:pt x="165100" y="10160"/>
                  </a:lnTo>
                  <a:lnTo>
                    <a:pt x="130810" y="19050"/>
                  </a:lnTo>
                  <a:lnTo>
                    <a:pt x="97790" y="279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737727" y="5680456"/>
              <a:ext cx="586360" cy="583312"/>
            </a:xfrm>
            <a:custGeom>
              <a:avLst/>
              <a:gdLst/>
              <a:ahLst/>
              <a:cxnLst/>
              <a:rect l="0" t="0" r="0" b="0"/>
              <a:pathLst>
                <a:path w="586360" h="583312">
                  <a:moveTo>
                    <a:pt x="29337" y="486029"/>
                  </a:moveTo>
                  <a:lnTo>
                    <a:pt x="19304" y="453644"/>
                  </a:lnTo>
                  <a:lnTo>
                    <a:pt x="11303" y="419354"/>
                  </a:lnTo>
                  <a:lnTo>
                    <a:pt x="5334" y="383667"/>
                  </a:lnTo>
                  <a:lnTo>
                    <a:pt x="1270" y="346583"/>
                  </a:lnTo>
                  <a:lnTo>
                    <a:pt x="0" y="309499"/>
                  </a:lnTo>
                  <a:lnTo>
                    <a:pt x="508" y="272542"/>
                  </a:lnTo>
                  <a:lnTo>
                    <a:pt x="4572" y="236220"/>
                  </a:lnTo>
                  <a:lnTo>
                    <a:pt x="10668" y="200533"/>
                  </a:lnTo>
                  <a:lnTo>
                    <a:pt x="19304" y="166751"/>
                  </a:lnTo>
                  <a:lnTo>
                    <a:pt x="30607" y="134874"/>
                  </a:lnTo>
                  <a:lnTo>
                    <a:pt x="45466" y="106553"/>
                  </a:lnTo>
                  <a:lnTo>
                    <a:pt x="63500" y="80772"/>
                  </a:lnTo>
                  <a:lnTo>
                    <a:pt x="84201" y="58293"/>
                  </a:lnTo>
                  <a:lnTo>
                    <a:pt x="108966" y="40386"/>
                  </a:lnTo>
                  <a:lnTo>
                    <a:pt x="136398" y="27178"/>
                  </a:lnTo>
                  <a:lnTo>
                    <a:pt x="173101" y="15240"/>
                  </a:lnTo>
                  <a:lnTo>
                    <a:pt x="210566" y="6604"/>
                  </a:lnTo>
                  <a:lnTo>
                    <a:pt x="247396" y="1397"/>
                  </a:lnTo>
                  <a:lnTo>
                    <a:pt x="284226" y="0"/>
                  </a:lnTo>
                  <a:lnTo>
                    <a:pt x="319532" y="1397"/>
                  </a:lnTo>
                  <a:lnTo>
                    <a:pt x="354457" y="6604"/>
                  </a:lnTo>
                  <a:lnTo>
                    <a:pt x="387858" y="15875"/>
                  </a:lnTo>
                  <a:lnTo>
                    <a:pt x="419862" y="29210"/>
                  </a:lnTo>
                  <a:lnTo>
                    <a:pt x="449961" y="45720"/>
                  </a:lnTo>
                  <a:lnTo>
                    <a:pt x="478155" y="66802"/>
                  </a:lnTo>
                  <a:lnTo>
                    <a:pt x="503555" y="92075"/>
                  </a:lnTo>
                  <a:lnTo>
                    <a:pt x="526288" y="121793"/>
                  </a:lnTo>
                  <a:lnTo>
                    <a:pt x="546227" y="155575"/>
                  </a:lnTo>
                  <a:lnTo>
                    <a:pt x="562356" y="193802"/>
                  </a:lnTo>
                  <a:lnTo>
                    <a:pt x="575818" y="236728"/>
                  </a:lnTo>
                  <a:lnTo>
                    <a:pt x="585216" y="283845"/>
                  </a:lnTo>
                  <a:lnTo>
                    <a:pt x="586359" y="315468"/>
                  </a:lnTo>
                  <a:lnTo>
                    <a:pt x="581152" y="346583"/>
                  </a:lnTo>
                  <a:lnTo>
                    <a:pt x="569849" y="374904"/>
                  </a:lnTo>
                  <a:lnTo>
                    <a:pt x="552958" y="402717"/>
                  </a:lnTo>
                  <a:lnTo>
                    <a:pt x="531622" y="429133"/>
                  </a:lnTo>
                  <a:lnTo>
                    <a:pt x="505587" y="453009"/>
                  </a:lnTo>
                  <a:lnTo>
                    <a:pt x="476123" y="476250"/>
                  </a:lnTo>
                  <a:lnTo>
                    <a:pt x="443992" y="496697"/>
                  </a:lnTo>
                  <a:lnTo>
                    <a:pt x="409321" y="515239"/>
                  </a:lnTo>
                  <a:lnTo>
                    <a:pt x="372491" y="531749"/>
                  </a:lnTo>
                  <a:lnTo>
                    <a:pt x="335026" y="546227"/>
                  </a:lnTo>
                  <a:lnTo>
                    <a:pt x="296926" y="558800"/>
                  </a:lnTo>
                  <a:lnTo>
                    <a:pt x="258699" y="568833"/>
                  </a:lnTo>
                  <a:lnTo>
                    <a:pt x="221361" y="575945"/>
                  </a:lnTo>
                  <a:lnTo>
                    <a:pt x="185293" y="580644"/>
                  </a:lnTo>
                  <a:lnTo>
                    <a:pt x="150368" y="583311"/>
                  </a:lnTo>
                  <a:lnTo>
                    <a:pt x="134366" y="581914"/>
                  </a:lnTo>
                  <a:lnTo>
                    <a:pt x="117729" y="578612"/>
                  </a:lnTo>
                  <a:lnTo>
                    <a:pt x="101600" y="572643"/>
                  </a:lnTo>
                  <a:lnTo>
                    <a:pt x="86233" y="564769"/>
                  </a:lnTo>
                  <a:lnTo>
                    <a:pt x="71501" y="554228"/>
                  </a:lnTo>
                  <a:lnTo>
                    <a:pt x="59436" y="542925"/>
                  </a:lnTo>
                  <a:lnTo>
                    <a:pt x="48895" y="529844"/>
                  </a:lnTo>
                  <a:lnTo>
                    <a:pt x="40767" y="515747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737600" y="5679440"/>
              <a:ext cx="586741" cy="584201"/>
            </a:xfrm>
            <a:custGeom>
              <a:avLst/>
              <a:gdLst/>
              <a:ahLst/>
              <a:cxnLst/>
              <a:rect l="0" t="0" r="0" b="0"/>
              <a:pathLst>
                <a:path w="586741" h="584201">
                  <a:moveTo>
                    <a:pt x="40640" y="515620"/>
                  </a:moveTo>
                  <a:lnTo>
                    <a:pt x="49530" y="529590"/>
                  </a:lnTo>
                  <a:lnTo>
                    <a:pt x="59690" y="543560"/>
                  </a:lnTo>
                  <a:lnTo>
                    <a:pt x="72390" y="554990"/>
                  </a:lnTo>
                  <a:lnTo>
                    <a:pt x="86360" y="565150"/>
                  </a:lnTo>
                  <a:lnTo>
                    <a:pt x="102870" y="574040"/>
                  </a:lnTo>
                  <a:lnTo>
                    <a:pt x="118110" y="579120"/>
                  </a:lnTo>
                  <a:lnTo>
                    <a:pt x="134620" y="582930"/>
                  </a:lnTo>
                  <a:lnTo>
                    <a:pt x="149860" y="584200"/>
                  </a:lnTo>
                  <a:lnTo>
                    <a:pt x="185420" y="580390"/>
                  </a:lnTo>
                  <a:lnTo>
                    <a:pt x="220980" y="577850"/>
                  </a:lnTo>
                  <a:lnTo>
                    <a:pt x="260350" y="570230"/>
                  </a:lnTo>
                  <a:lnTo>
                    <a:pt x="297180" y="560070"/>
                  </a:lnTo>
                  <a:lnTo>
                    <a:pt x="335280" y="547370"/>
                  </a:lnTo>
                  <a:lnTo>
                    <a:pt x="373380" y="532130"/>
                  </a:lnTo>
                  <a:lnTo>
                    <a:pt x="410210" y="515620"/>
                  </a:lnTo>
                  <a:lnTo>
                    <a:pt x="443230" y="496570"/>
                  </a:lnTo>
                  <a:lnTo>
                    <a:pt x="474980" y="477520"/>
                  </a:lnTo>
                  <a:lnTo>
                    <a:pt x="505460" y="453390"/>
                  </a:lnTo>
                  <a:lnTo>
                    <a:pt x="532130" y="430530"/>
                  </a:lnTo>
                  <a:lnTo>
                    <a:pt x="553720" y="403860"/>
                  </a:lnTo>
                  <a:lnTo>
                    <a:pt x="568960" y="375920"/>
                  </a:lnTo>
                  <a:lnTo>
                    <a:pt x="581660" y="347980"/>
                  </a:lnTo>
                  <a:lnTo>
                    <a:pt x="586740" y="316230"/>
                  </a:lnTo>
                  <a:lnTo>
                    <a:pt x="585470" y="285750"/>
                  </a:lnTo>
                  <a:lnTo>
                    <a:pt x="576580" y="237490"/>
                  </a:lnTo>
                  <a:lnTo>
                    <a:pt x="562610" y="194310"/>
                  </a:lnTo>
                  <a:lnTo>
                    <a:pt x="546100" y="156210"/>
                  </a:lnTo>
                  <a:lnTo>
                    <a:pt x="527050" y="121920"/>
                  </a:lnTo>
                  <a:lnTo>
                    <a:pt x="504190" y="92710"/>
                  </a:lnTo>
                  <a:lnTo>
                    <a:pt x="478790" y="68580"/>
                  </a:lnTo>
                  <a:lnTo>
                    <a:pt x="450850" y="45720"/>
                  </a:lnTo>
                  <a:lnTo>
                    <a:pt x="420370" y="29210"/>
                  </a:lnTo>
                  <a:lnTo>
                    <a:pt x="387350" y="17780"/>
                  </a:lnTo>
                  <a:lnTo>
                    <a:pt x="355600" y="6350"/>
                  </a:lnTo>
                  <a:lnTo>
                    <a:pt x="320040" y="1270"/>
                  </a:lnTo>
                  <a:lnTo>
                    <a:pt x="284480" y="0"/>
                  </a:lnTo>
                  <a:lnTo>
                    <a:pt x="247650" y="1270"/>
                  </a:lnTo>
                  <a:lnTo>
                    <a:pt x="210820" y="6350"/>
                  </a:lnTo>
                  <a:lnTo>
                    <a:pt x="172720" y="15240"/>
                  </a:lnTo>
                  <a:lnTo>
                    <a:pt x="135890" y="27940"/>
                  </a:lnTo>
                  <a:lnTo>
                    <a:pt x="109220" y="41910"/>
                  </a:lnTo>
                  <a:lnTo>
                    <a:pt x="85090" y="59690"/>
                  </a:lnTo>
                  <a:lnTo>
                    <a:pt x="63500" y="82550"/>
                  </a:lnTo>
                  <a:lnTo>
                    <a:pt x="45720" y="106680"/>
                  </a:lnTo>
                  <a:lnTo>
                    <a:pt x="31750" y="134620"/>
                  </a:lnTo>
                  <a:lnTo>
                    <a:pt x="19050" y="167640"/>
                  </a:lnTo>
                  <a:lnTo>
                    <a:pt x="10160" y="200660"/>
                  </a:lnTo>
                  <a:lnTo>
                    <a:pt x="5080" y="236220"/>
                  </a:lnTo>
                  <a:lnTo>
                    <a:pt x="1270" y="273050"/>
                  </a:lnTo>
                  <a:lnTo>
                    <a:pt x="0" y="309880"/>
                  </a:lnTo>
                  <a:lnTo>
                    <a:pt x="1270" y="347980"/>
                  </a:lnTo>
                  <a:lnTo>
                    <a:pt x="5080" y="384810"/>
                  </a:lnTo>
                  <a:lnTo>
                    <a:pt x="11430" y="420370"/>
                  </a:lnTo>
                  <a:lnTo>
                    <a:pt x="19050" y="454660"/>
                  </a:lnTo>
                  <a:lnTo>
                    <a:pt x="29210" y="4864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631428" y="6097778"/>
              <a:ext cx="264669" cy="267844"/>
            </a:xfrm>
            <a:custGeom>
              <a:avLst/>
              <a:gdLst/>
              <a:ahLst/>
              <a:cxnLst/>
              <a:rect l="0" t="0" r="0" b="0"/>
              <a:pathLst>
                <a:path w="264669" h="267844">
                  <a:moveTo>
                    <a:pt x="0" y="120396"/>
                  </a:moveTo>
                  <a:lnTo>
                    <a:pt x="4572" y="94615"/>
                  </a:lnTo>
                  <a:lnTo>
                    <a:pt x="14605" y="70866"/>
                  </a:lnTo>
                  <a:lnTo>
                    <a:pt x="28702" y="49657"/>
                  </a:lnTo>
                  <a:lnTo>
                    <a:pt x="45974" y="31115"/>
                  </a:lnTo>
                  <a:lnTo>
                    <a:pt x="67437" y="16637"/>
                  </a:lnTo>
                  <a:lnTo>
                    <a:pt x="91440" y="5969"/>
                  </a:lnTo>
                  <a:lnTo>
                    <a:pt x="117602" y="635"/>
                  </a:lnTo>
                  <a:lnTo>
                    <a:pt x="145034" y="0"/>
                  </a:lnTo>
                  <a:lnTo>
                    <a:pt x="170434" y="5334"/>
                  </a:lnTo>
                  <a:lnTo>
                    <a:pt x="194437" y="15240"/>
                  </a:lnTo>
                  <a:lnTo>
                    <a:pt x="215900" y="29718"/>
                  </a:lnTo>
                  <a:lnTo>
                    <a:pt x="233934" y="47498"/>
                  </a:lnTo>
                  <a:lnTo>
                    <a:pt x="248793" y="69469"/>
                  </a:lnTo>
                  <a:lnTo>
                    <a:pt x="258699" y="93218"/>
                  </a:lnTo>
                  <a:lnTo>
                    <a:pt x="264668" y="120396"/>
                  </a:lnTo>
                  <a:lnTo>
                    <a:pt x="264668" y="147447"/>
                  </a:lnTo>
                  <a:lnTo>
                    <a:pt x="260096" y="173355"/>
                  </a:lnTo>
                  <a:lnTo>
                    <a:pt x="250063" y="197104"/>
                  </a:lnTo>
                  <a:lnTo>
                    <a:pt x="235966" y="218821"/>
                  </a:lnTo>
                  <a:lnTo>
                    <a:pt x="217932" y="237363"/>
                  </a:lnTo>
                  <a:lnTo>
                    <a:pt x="197231" y="251968"/>
                  </a:lnTo>
                  <a:lnTo>
                    <a:pt x="173228" y="261874"/>
                  </a:lnTo>
                  <a:lnTo>
                    <a:pt x="146304" y="267843"/>
                  </a:lnTo>
                  <a:lnTo>
                    <a:pt x="119634" y="267843"/>
                  </a:lnTo>
                  <a:lnTo>
                    <a:pt x="94234" y="262636"/>
                  </a:lnTo>
                  <a:lnTo>
                    <a:pt x="70231" y="252603"/>
                  </a:lnTo>
                  <a:lnTo>
                    <a:pt x="48768" y="238125"/>
                  </a:lnTo>
                  <a:lnTo>
                    <a:pt x="30734" y="220218"/>
                  </a:lnTo>
                  <a:lnTo>
                    <a:pt x="15875" y="199136"/>
                  </a:lnTo>
                  <a:lnTo>
                    <a:pt x="5334" y="174625"/>
                  </a:lnTo>
                  <a:lnTo>
                    <a:pt x="0" y="14820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630920" y="6097270"/>
              <a:ext cx="265431" cy="267971"/>
            </a:xfrm>
            <a:custGeom>
              <a:avLst/>
              <a:gdLst/>
              <a:ahLst/>
              <a:cxnLst/>
              <a:rect l="0" t="0" r="0" b="0"/>
              <a:pathLst>
                <a:path w="265431" h="267971">
                  <a:moveTo>
                    <a:pt x="0" y="148590"/>
                  </a:moveTo>
                  <a:lnTo>
                    <a:pt x="5080" y="175260"/>
                  </a:lnTo>
                  <a:lnTo>
                    <a:pt x="16510" y="199390"/>
                  </a:lnTo>
                  <a:lnTo>
                    <a:pt x="31750" y="220980"/>
                  </a:lnTo>
                  <a:lnTo>
                    <a:pt x="49530" y="238760"/>
                  </a:lnTo>
                  <a:lnTo>
                    <a:pt x="71120" y="252730"/>
                  </a:lnTo>
                  <a:lnTo>
                    <a:pt x="95250" y="262890"/>
                  </a:lnTo>
                  <a:lnTo>
                    <a:pt x="120650" y="267970"/>
                  </a:lnTo>
                  <a:lnTo>
                    <a:pt x="147320" y="267970"/>
                  </a:lnTo>
                  <a:lnTo>
                    <a:pt x="173990" y="262890"/>
                  </a:lnTo>
                  <a:lnTo>
                    <a:pt x="198120" y="252730"/>
                  </a:lnTo>
                  <a:lnTo>
                    <a:pt x="217170" y="238760"/>
                  </a:lnTo>
                  <a:lnTo>
                    <a:pt x="237490" y="218440"/>
                  </a:lnTo>
                  <a:lnTo>
                    <a:pt x="251460" y="198120"/>
                  </a:lnTo>
                  <a:lnTo>
                    <a:pt x="260350" y="173990"/>
                  </a:lnTo>
                  <a:lnTo>
                    <a:pt x="265430" y="147320"/>
                  </a:lnTo>
                  <a:lnTo>
                    <a:pt x="265430" y="120650"/>
                  </a:lnTo>
                  <a:lnTo>
                    <a:pt x="259080" y="92710"/>
                  </a:lnTo>
                  <a:lnTo>
                    <a:pt x="250190" y="69850"/>
                  </a:lnTo>
                  <a:lnTo>
                    <a:pt x="233680" y="46990"/>
                  </a:lnTo>
                  <a:lnTo>
                    <a:pt x="215900" y="30480"/>
                  </a:lnTo>
                  <a:lnTo>
                    <a:pt x="194310" y="16510"/>
                  </a:lnTo>
                  <a:lnTo>
                    <a:pt x="171450" y="5080"/>
                  </a:lnTo>
                  <a:lnTo>
                    <a:pt x="144780" y="0"/>
                  </a:lnTo>
                  <a:lnTo>
                    <a:pt x="118110" y="0"/>
                  </a:lnTo>
                  <a:lnTo>
                    <a:pt x="92710" y="5080"/>
                  </a:lnTo>
                  <a:lnTo>
                    <a:pt x="67310" y="16510"/>
                  </a:lnTo>
                  <a:lnTo>
                    <a:pt x="45720" y="31750"/>
                  </a:lnTo>
                  <a:lnTo>
                    <a:pt x="27940" y="49530"/>
                  </a:lnTo>
                  <a:lnTo>
                    <a:pt x="16510" y="69850"/>
                  </a:lnTo>
                  <a:lnTo>
                    <a:pt x="5080" y="95250"/>
                  </a:lnTo>
                  <a:lnTo>
                    <a:pt x="0" y="1206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647303" y="6113653"/>
              <a:ext cx="238888" cy="240793"/>
            </a:xfrm>
            <a:custGeom>
              <a:avLst/>
              <a:gdLst/>
              <a:ahLst/>
              <a:cxnLst/>
              <a:rect l="0" t="0" r="0" b="0"/>
              <a:pathLst>
                <a:path w="238888" h="240793">
                  <a:moveTo>
                    <a:pt x="0" y="108458"/>
                  </a:moveTo>
                  <a:lnTo>
                    <a:pt x="4826" y="84709"/>
                  </a:lnTo>
                  <a:lnTo>
                    <a:pt x="13462" y="63500"/>
                  </a:lnTo>
                  <a:lnTo>
                    <a:pt x="26162" y="44323"/>
                  </a:lnTo>
                  <a:lnTo>
                    <a:pt x="42164" y="27178"/>
                  </a:lnTo>
                  <a:lnTo>
                    <a:pt x="60960" y="14478"/>
                  </a:lnTo>
                  <a:lnTo>
                    <a:pt x="83058" y="5207"/>
                  </a:lnTo>
                  <a:lnTo>
                    <a:pt x="106426" y="0"/>
                  </a:lnTo>
                  <a:lnTo>
                    <a:pt x="131191" y="0"/>
                  </a:lnTo>
                  <a:lnTo>
                    <a:pt x="153924" y="4572"/>
                  </a:lnTo>
                  <a:lnTo>
                    <a:pt x="175387" y="13335"/>
                  </a:lnTo>
                  <a:lnTo>
                    <a:pt x="194691" y="26416"/>
                  </a:lnTo>
                  <a:lnTo>
                    <a:pt x="211455" y="43053"/>
                  </a:lnTo>
                  <a:lnTo>
                    <a:pt x="224282" y="62103"/>
                  </a:lnTo>
                  <a:lnTo>
                    <a:pt x="233426" y="83947"/>
                  </a:lnTo>
                  <a:lnTo>
                    <a:pt x="238887" y="107823"/>
                  </a:lnTo>
                  <a:lnTo>
                    <a:pt x="238887" y="132334"/>
                  </a:lnTo>
                  <a:lnTo>
                    <a:pt x="234188" y="155321"/>
                  </a:lnTo>
                  <a:lnTo>
                    <a:pt x="225425" y="177292"/>
                  </a:lnTo>
                  <a:lnTo>
                    <a:pt x="212725" y="196469"/>
                  </a:lnTo>
                  <a:lnTo>
                    <a:pt x="196850" y="212979"/>
                  </a:lnTo>
                  <a:lnTo>
                    <a:pt x="178054" y="226187"/>
                  </a:lnTo>
                  <a:lnTo>
                    <a:pt x="155956" y="235458"/>
                  </a:lnTo>
                  <a:lnTo>
                    <a:pt x="132588" y="240792"/>
                  </a:lnTo>
                  <a:lnTo>
                    <a:pt x="108458" y="240792"/>
                  </a:lnTo>
                  <a:lnTo>
                    <a:pt x="84963" y="236093"/>
                  </a:lnTo>
                  <a:lnTo>
                    <a:pt x="63500" y="226822"/>
                  </a:lnTo>
                  <a:lnTo>
                    <a:pt x="44323" y="214376"/>
                  </a:lnTo>
                  <a:lnTo>
                    <a:pt x="28194" y="197739"/>
                  </a:lnTo>
                  <a:lnTo>
                    <a:pt x="14859" y="178435"/>
                  </a:lnTo>
                  <a:lnTo>
                    <a:pt x="5461" y="156718"/>
                  </a:lnTo>
                  <a:lnTo>
                    <a:pt x="762" y="13296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647430" y="6113780"/>
              <a:ext cx="238761" cy="241301"/>
            </a:xfrm>
            <a:custGeom>
              <a:avLst/>
              <a:gdLst/>
              <a:ahLst/>
              <a:cxnLst/>
              <a:rect l="0" t="0" r="0" b="0"/>
              <a:pathLst>
                <a:path w="238761" h="241301">
                  <a:moveTo>
                    <a:pt x="1270" y="132080"/>
                  </a:moveTo>
                  <a:lnTo>
                    <a:pt x="5080" y="157480"/>
                  </a:lnTo>
                  <a:lnTo>
                    <a:pt x="15240" y="177800"/>
                  </a:lnTo>
                  <a:lnTo>
                    <a:pt x="27940" y="196850"/>
                  </a:lnTo>
                  <a:lnTo>
                    <a:pt x="43180" y="214630"/>
                  </a:lnTo>
                  <a:lnTo>
                    <a:pt x="63500" y="227330"/>
                  </a:lnTo>
                  <a:lnTo>
                    <a:pt x="85090" y="236220"/>
                  </a:lnTo>
                  <a:lnTo>
                    <a:pt x="109220" y="241300"/>
                  </a:lnTo>
                  <a:lnTo>
                    <a:pt x="132080" y="241300"/>
                  </a:lnTo>
                  <a:lnTo>
                    <a:pt x="154940" y="236220"/>
                  </a:lnTo>
                  <a:lnTo>
                    <a:pt x="177800" y="224790"/>
                  </a:lnTo>
                  <a:lnTo>
                    <a:pt x="195580" y="213360"/>
                  </a:lnTo>
                  <a:lnTo>
                    <a:pt x="212090" y="195580"/>
                  </a:lnTo>
                  <a:lnTo>
                    <a:pt x="226060" y="176530"/>
                  </a:lnTo>
                  <a:lnTo>
                    <a:pt x="234950" y="154940"/>
                  </a:lnTo>
                  <a:lnTo>
                    <a:pt x="238760" y="132080"/>
                  </a:lnTo>
                  <a:lnTo>
                    <a:pt x="238760" y="107950"/>
                  </a:lnTo>
                  <a:lnTo>
                    <a:pt x="233680" y="83820"/>
                  </a:lnTo>
                  <a:lnTo>
                    <a:pt x="224790" y="62230"/>
                  </a:lnTo>
                  <a:lnTo>
                    <a:pt x="212090" y="43180"/>
                  </a:lnTo>
                  <a:lnTo>
                    <a:pt x="194310" y="25400"/>
                  </a:lnTo>
                  <a:lnTo>
                    <a:pt x="175260" y="13970"/>
                  </a:lnTo>
                  <a:lnTo>
                    <a:pt x="153670" y="5080"/>
                  </a:lnTo>
                  <a:lnTo>
                    <a:pt x="130810" y="0"/>
                  </a:lnTo>
                  <a:lnTo>
                    <a:pt x="105410" y="0"/>
                  </a:lnTo>
                  <a:lnTo>
                    <a:pt x="82550" y="5080"/>
                  </a:lnTo>
                  <a:lnTo>
                    <a:pt x="60960" y="13970"/>
                  </a:lnTo>
                  <a:lnTo>
                    <a:pt x="41910" y="27940"/>
                  </a:lnTo>
                  <a:lnTo>
                    <a:pt x="26670" y="43180"/>
                  </a:lnTo>
                  <a:lnTo>
                    <a:pt x="13970" y="62230"/>
                  </a:lnTo>
                  <a:lnTo>
                    <a:pt x="5080" y="83820"/>
                  </a:lnTo>
                  <a:lnTo>
                    <a:pt x="0" y="1079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526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280400" y="6160770"/>
              <a:ext cx="327661" cy="27941"/>
            </a:xfrm>
            <a:custGeom>
              <a:avLst/>
              <a:gdLst/>
              <a:ahLst/>
              <a:cxnLst/>
              <a:rect l="0" t="0" r="0" b="0"/>
              <a:pathLst>
                <a:path w="327661" h="27941">
                  <a:moveTo>
                    <a:pt x="327660" y="24130"/>
                  </a:moveTo>
                  <a:lnTo>
                    <a:pt x="287020" y="27940"/>
                  </a:lnTo>
                  <a:lnTo>
                    <a:pt x="242570" y="27940"/>
                  </a:lnTo>
                  <a:lnTo>
                    <a:pt x="157480" y="25400"/>
                  </a:lnTo>
                  <a:lnTo>
                    <a:pt x="115570" y="22860"/>
                  </a:lnTo>
                  <a:lnTo>
                    <a:pt x="74930" y="17780"/>
                  </a:lnTo>
                  <a:lnTo>
                    <a:pt x="35560" y="889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262620" y="6118860"/>
              <a:ext cx="354331" cy="60961"/>
            </a:xfrm>
            <a:custGeom>
              <a:avLst/>
              <a:gdLst/>
              <a:ahLst/>
              <a:cxnLst/>
              <a:rect l="0" t="0" r="0" b="0"/>
              <a:pathLst>
                <a:path w="354331" h="60961">
                  <a:moveTo>
                    <a:pt x="354330" y="60960"/>
                  </a:moveTo>
                  <a:lnTo>
                    <a:pt x="312420" y="57150"/>
                  </a:lnTo>
                  <a:lnTo>
                    <a:pt x="269240" y="52070"/>
                  </a:lnTo>
                  <a:lnTo>
                    <a:pt x="177800" y="38100"/>
                  </a:lnTo>
                  <a:lnTo>
                    <a:pt x="87630" y="19050"/>
                  </a:lnTo>
                  <a:lnTo>
                    <a:pt x="43180" y="1016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253730" y="6064250"/>
              <a:ext cx="370841" cy="111761"/>
            </a:xfrm>
            <a:custGeom>
              <a:avLst/>
              <a:gdLst/>
              <a:ahLst/>
              <a:cxnLst/>
              <a:rect l="0" t="0" r="0" b="0"/>
              <a:pathLst>
                <a:path w="370841" h="111761">
                  <a:moveTo>
                    <a:pt x="370840" y="111760"/>
                  </a:moveTo>
                  <a:lnTo>
                    <a:pt x="328930" y="100330"/>
                  </a:lnTo>
                  <a:lnTo>
                    <a:pt x="285750" y="86360"/>
                  </a:lnTo>
                  <a:lnTo>
                    <a:pt x="238760" y="73660"/>
                  </a:lnTo>
                  <a:lnTo>
                    <a:pt x="191770" y="58420"/>
                  </a:lnTo>
                  <a:lnTo>
                    <a:pt x="96520" y="2921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253730" y="6003290"/>
              <a:ext cx="375921" cy="167641"/>
            </a:xfrm>
            <a:custGeom>
              <a:avLst/>
              <a:gdLst/>
              <a:ahLst/>
              <a:cxnLst/>
              <a:rect l="0" t="0" r="0" b="0"/>
              <a:pathLst>
                <a:path w="375921" h="167641">
                  <a:moveTo>
                    <a:pt x="375920" y="167640"/>
                  </a:moveTo>
                  <a:lnTo>
                    <a:pt x="336550" y="148590"/>
                  </a:lnTo>
                  <a:lnTo>
                    <a:pt x="294640" y="127000"/>
                  </a:lnTo>
                  <a:lnTo>
                    <a:pt x="247650" y="106680"/>
                  </a:lnTo>
                  <a:lnTo>
                    <a:pt x="200660" y="83820"/>
                  </a:lnTo>
                  <a:lnTo>
                    <a:pt x="101600" y="4191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266430" y="5943600"/>
              <a:ext cx="369571" cy="222251"/>
            </a:xfrm>
            <a:custGeom>
              <a:avLst/>
              <a:gdLst/>
              <a:ahLst/>
              <a:cxnLst/>
              <a:rect l="0" t="0" r="0" b="0"/>
              <a:pathLst>
                <a:path w="369571" h="222251">
                  <a:moveTo>
                    <a:pt x="369570" y="222250"/>
                  </a:moveTo>
                  <a:lnTo>
                    <a:pt x="331470" y="195580"/>
                  </a:lnTo>
                  <a:lnTo>
                    <a:pt x="290830" y="166370"/>
                  </a:lnTo>
                  <a:lnTo>
                    <a:pt x="246380" y="138430"/>
                  </a:lnTo>
                  <a:lnTo>
                    <a:pt x="200660" y="110490"/>
                  </a:lnTo>
                  <a:lnTo>
                    <a:pt x="102870" y="52070"/>
                  </a:lnTo>
                  <a:lnTo>
                    <a:pt x="50800" y="2413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289290" y="5886450"/>
              <a:ext cx="350521" cy="274321"/>
            </a:xfrm>
            <a:custGeom>
              <a:avLst/>
              <a:gdLst/>
              <a:ahLst/>
              <a:cxnLst/>
              <a:rect l="0" t="0" r="0" b="0"/>
              <a:pathLst>
                <a:path w="350521" h="274321">
                  <a:moveTo>
                    <a:pt x="350520" y="274320"/>
                  </a:moveTo>
                  <a:lnTo>
                    <a:pt x="314960" y="238760"/>
                  </a:lnTo>
                  <a:lnTo>
                    <a:pt x="278130" y="205740"/>
                  </a:lnTo>
                  <a:lnTo>
                    <a:pt x="236220" y="168910"/>
                  </a:lnTo>
                  <a:lnTo>
                    <a:pt x="193040" y="134620"/>
                  </a:lnTo>
                  <a:lnTo>
                    <a:pt x="147320" y="99060"/>
                  </a:lnTo>
                  <a:lnTo>
                    <a:pt x="99060" y="64770"/>
                  </a:lnTo>
                  <a:lnTo>
                    <a:pt x="49530" y="3048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324850" y="5836920"/>
              <a:ext cx="320041" cy="314961"/>
            </a:xfrm>
            <a:custGeom>
              <a:avLst/>
              <a:gdLst/>
              <a:ahLst/>
              <a:cxnLst/>
              <a:rect l="0" t="0" r="0" b="0"/>
              <a:pathLst>
                <a:path w="320041" h="314961">
                  <a:moveTo>
                    <a:pt x="320040" y="314960"/>
                  </a:moveTo>
                  <a:lnTo>
                    <a:pt x="288290" y="276860"/>
                  </a:lnTo>
                  <a:lnTo>
                    <a:pt x="255270" y="236220"/>
                  </a:lnTo>
                  <a:lnTo>
                    <a:pt x="217170" y="194310"/>
                  </a:lnTo>
                  <a:lnTo>
                    <a:pt x="179070" y="153670"/>
                  </a:lnTo>
                  <a:lnTo>
                    <a:pt x="135890" y="111760"/>
                  </a:lnTo>
                  <a:lnTo>
                    <a:pt x="92710" y="73660"/>
                  </a:lnTo>
                  <a:lnTo>
                    <a:pt x="45720" y="3556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373110" y="5801360"/>
              <a:ext cx="276861" cy="340361"/>
            </a:xfrm>
            <a:custGeom>
              <a:avLst/>
              <a:gdLst/>
              <a:ahLst/>
              <a:cxnLst/>
              <a:rect l="0" t="0" r="0" b="0"/>
              <a:pathLst>
                <a:path w="276861" h="340361">
                  <a:moveTo>
                    <a:pt x="276860" y="340360"/>
                  </a:moveTo>
                  <a:lnTo>
                    <a:pt x="251460" y="295910"/>
                  </a:lnTo>
                  <a:lnTo>
                    <a:pt x="220980" y="252730"/>
                  </a:lnTo>
                  <a:lnTo>
                    <a:pt x="190500" y="207010"/>
                  </a:lnTo>
                  <a:lnTo>
                    <a:pt x="154940" y="163830"/>
                  </a:lnTo>
                  <a:lnTo>
                    <a:pt x="119380" y="119380"/>
                  </a:lnTo>
                  <a:lnTo>
                    <a:pt x="81280" y="77470"/>
                  </a:lnTo>
                  <a:lnTo>
                    <a:pt x="41910" y="3683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434070" y="5787390"/>
              <a:ext cx="222251" cy="341631"/>
            </a:xfrm>
            <a:custGeom>
              <a:avLst/>
              <a:gdLst/>
              <a:ahLst/>
              <a:cxnLst/>
              <a:rect l="0" t="0" r="0" b="0"/>
              <a:pathLst>
                <a:path w="222251" h="341631">
                  <a:moveTo>
                    <a:pt x="222250" y="341630"/>
                  </a:moveTo>
                  <a:lnTo>
                    <a:pt x="200660" y="294640"/>
                  </a:lnTo>
                  <a:lnTo>
                    <a:pt x="179070" y="247650"/>
                  </a:lnTo>
                  <a:lnTo>
                    <a:pt x="154940" y="201930"/>
                  </a:lnTo>
                  <a:lnTo>
                    <a:pt x="125730" y="156210"/>
                  </a:lnTo>
                  <a:lnTo>
                    <a:pt x="97790" y="113030"/>
                  </a:lnTo>
                  <a:lnTo>
                    <a:pt x="67310" y="72390"/>
                  </a:lnTo>
                  <a:lnTo>
                    <a:pt x="35560" y="3556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512810" y="5798820"/>
              <a:ext cx="148591" cy="314961"/>
            </a:xfrm>
            <a:custGeom>
              <a:avLst/>
              <a:gdLst/>
              <a:ahLst/>
              <a:cxnLst/>
              <a:rect l="0" t="0" r="0" b="0"/>
              <a:pathLst>
                <a:path w="148591" h="314961">
                  <a:moveTo>
                    <a:pt x="148590" y="314960"/>
                  </a:moveTo>
                  <a:lnTo>
                    <a:pt x="135890" y="265430"/>
                  </a:lnTo>
                  <a:lnTo>
                    <a:pt x="119380" y="219710"/>
                  </a:lnTo>
                  <a:lnTo>
                    <a:pt x="104140" y="173990"/>
                  </a:lnTo>
                  <a:lnTo>
                    <a:pt x="86360" y="130810"/>
                  </a:lnTo>
                  <a:lnTo>
                    <a:pt x="67310" y="92710"/>
                  </a:lnTo>
                  <a:lnTo>
                    <a:pt x="45720" y="55880"/>
                  </a:lnTo>
                  <a:lnTo>
                    <a:pt x="24130" y="24130"/>
                  </a:lnTo>
                  <a:lnTo>
                    <a:pt x="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693150" y="6412230"/>
              <a:ext cx="30481" cy="323851"/>
            </a:xfrm>
            <a:custGeom>
              <a:avLst/>
              <a:gdLst/>
              <a:ahLst/>
              <a:cxnLst/>
              <a:rect l="0" t="0" r="0" b="0"/>
              <a:pathLst>
                <a:path w="30481" h="323851">
                  <a:moveTo>
                    <a:pt x="24130" y="0"/>
                  </a:moveTo>
                  <a:lnTo>
                    <a:pt x="27940" y="40640"/>
                  </a:lnTo>
                  <a:lnTo>
                    <a:pt x="30480" y="82550"/>
                  </a:lnTo>
                  <a:lnTo>
                    <a:pt x="27940" y="167640"/>
                  </a:lnTo>
                  <a:lnTo>
                    <a:pt x="24130" y="210820"/>
                  </a:lnTo>
                  <a:lnTo>
                    <a:pt x="17780" y="250190"/>
                  </a:lnTo>
                  <a:lnTo>
                    <a:pt x="10160" y="289560"/>
                  </a:lnTo>
                  <a:lnTo>
                    <a:pt x="0" y="32385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49970" y="6403340"/>
              <a:ext cx="64771" cy="350521"/>
            </a:xfrm>
            <a:custGeom>
              <a:avLst/>
              <a:gdLst/>
              <a:ahLst/>
              <a:cxnLst/>
              <a:rect l="0" t="0" r="0" b="0"/>
              <a:pathLst>
                <a:path w="64771" h="350521">
                  <a:moveTo>
                    <a:pt x="64770" y="0"/>
                  </a:moveTo>
                  <a:lnTo>
                    <a:pt x="58420" y="40640"/>
                  </a:lnTo>
                  <a:lnTo>
                    <a:pt x="53340" y="83820"/>
                  </a:lnTo>
                  <a:lnTo>
                    <a:pt x="39370" y="173990"/>
                  </a:lnTo>
                  <a:lnTo>
                    <a:pt x="21590" y="264160"/>
                  </a:lnTo>
                  <a:lnTo>
                    <a:pt x="11430" y="308610"/>
                  </a:lnTo>
                  <a:lnTo>
                    <a:pt x="0" y="35052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8595360" y="6396990"/>
              <a:ext cx="113031" cy="365761"/>
            </a:xfrm>
            <a:custGeom>
              <a:avLst/>
              <a:gdLst/>
              <a:ahLst/>
              <a:cxnLst/>
              <a:rect l="0" t="0" r="0" b="0"/>
              <a:pathLst>
                <a:path w="113031" h="365761">
                  <a:moveTo>
                    <a:pt x="113030" y="0"/>
                  </a:moveTo>
                  <a:lnTo>
                    <a:pt x="101600" y="40640"/>
                  </a:lnTo>
                  <a:lnTo>
                    <a:pt x="88900" y="83820"/>
                  </a:lnTo>
                  <a:lnTo>
                    <a:pt x="74930" y="129540"/>
                  </a:lnTo>
                  <a:lnTo>
                    <a:pt x="60960" y="175260"/>
                  </a:lnTo>
                  <a:lnTo>
                    <a:pt x="30480" y="270510"/>
                  </a:lnTo>
                  <a:lnTo>
                    <a:pt x="0" y="36576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8535670" y="6389370"/>
              <a:ext cx="167641" cy="370841"/>
            </a:xfrm>
            <a:custGeom>
              <a:avLst/>
              <a:gdLst/>
              <a:ahLst/>
              <a:cxnLst/>
              <a:rect l="0" t="0" r="0" b="0"/>
              <a:pathLst>
                <a:path w="167641" h="370841">
                  <a:moveTo>
                    <a:pt x="167640" y="0"/>
                  </a:moveTo>
                  <a:lnTo>
                    <a:pt x="148590" y="40640"/>
                  </a:lnTo>
                  <a:lnTo>
                    <a:pt x="127000" y="82550"/>
                  </a:lnTo>
                  <a:lnTo>
                    <a:pt x="105410" y="128270"/>
                  </a:lnTo>
                  <a:lnTo>
                    <a:pt x="85090" y="173990"/>
                  </a:lnTo>
                  <a:lnTo>
                    <a:pt x="40640" y="271780"/>
                  </a:lnTo>
                  <a:lnTo>
                    <a:pt x="0" y="37084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473440" y="6384290"/>
              <a:ext cx="224791" cy="365761"/>
            </a:xfrm>
            <a:custGeom>
              <a:avLst/>
              <a:gdLst/>
              <a:ahLst/>
              <a:cxnLst/>
              <a:rect l="0" t="0" r="0" b="0"/>
              <a:pathLst>
                <a:path w="224791" h="365761">
                  <a:moveTo>
                    <a:pt x="224790" y="0"/>
                  </a:moveTo>
                  <a:lnTo>
                    <a:pt x="198120" y="38100"/>
                  </a:lnTo>
                  <a:lnTo>
                    <a:pt x="170180" y="78740"/>
                  </a:lnTo>
                  <a:lnTo>
                    <a:pt x="139700" y="123190"/>
                  </a:lnTo>
                  <a:lnTo>
                    <a:pt x="111760" y="167640"/>
                  </a:lnTo>
                  <a:lnTo>
                    <a:pt x="53340" y="264160"/>
                  </a:lnTo>
                  <a:lnTo>
                    <a:pt x="26670" y="314960"/>
                  </a:lnTo>
                  <a:lnTo>
                    <a:pt x="0" y="36576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415020" y="6379210"/>
              <a:ext cx="278131" cy="347981"/>
            </a:xfrm>
            <a:custGeom>
              <a:avLst/>
              <a:gdLst/>
              <a:ahLst/>
              <a:cxnLst/>
              <a:rect l="0" t="0" r="0" b="0"/>
              <a:pathLst>
                <a:path w="278131" h="347981">
                  <a:moveTo>
                    <a:pt x="278130" y="0"/>
                  </a:moveTo>
                  <a:lnTo>
                    <a:pt x="243840" y="35560"/>
                  </a:lnTo>
                  <a:lnTo>
                    <a:pt x="209550" y="73660"/>
                  </a:lnTo>
                  <a:lnTo>
                    <a:pt x="173990" y="114300"/>
                  </a:lnTo>
                  <a:lnTo>
                    <a:pt x="135890" y="157480"/>
                  </a:lnTo>
                  <a:lnTo>
                    <a:pt x="101600" y="203200"/>
                  </a:lnTo>
                  <a:lnTo>
                    <a:pt x="66040" y="248920"/>
                  </a:lnTo>
                  <a:lnTo>
                    <a:pt x="31750" y="297180"/>
                  </a:lnTo>
                  <a:lnTo>
                    <a:pt x="0" y="34798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365490" y="6375400"/>
              <a:ext cx="318771" cy="317501"/>
            </a:xfrm>
            <a:custGeom>
              <a:avLst/>
              <a:gdLst/>
              <a:ahLst/>
              <a:cxnLst/>
              <a:rect l="0" t="0" r="0" b="0"/>
              <a:pathLst>
                <a:path w="318771" h="317501">
                  <a:moveTo>
                    <a:pt x="318770" y="0"/>
                  </a:moveTo>
                  <a:lnTo>
                    <a:pt x="279400" y="31750"/>
                  </a:lnTo>
                  <a:lnTo>
                    <a:pt x="238760" y="64770"/>
                  </a:lnTo>
                  <a:lnTo>
                    <a:pt x="196850" y="101600"/>
                  </a:lnTo>
                  <a:lnTo>
                    <a:pt x="156210" y="139700"/>
                  </a:lnTo>
                  <a:lnTo>
                    <a:pt x="113030" y="182880"/>
                  </a:lnTo>
                  <a:lnTo>
                    <a:pt x="74930" y="226060"/>
                  </a:lnTo>
                  <a:lnTo>
                    <a:pt x="35560" y="271780"/>
                  </a:lnTo>
                  <a:lnTo>
                    <a:pt x="0" y="31750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8332470" y="6370320"/>
              <a:ext cx="342901" cy="274321"/>
            </a:xfrm>
            <a:custGeom>
              <a:avLst/>
              <a:gdLst/>
              <a:ahLst/>
              <a:cxnLst/>
              <a:rect l="0" t="0" r="0" b="0"/>
              <a:pathLst>
                <a:path w="342901" h="274321">
                  <a:moveTo>
                    <a:pt x="342900" y="0"/>
                  </a:moveTo>
                  <a:lnTo>
                    <a:pt x="297180" y="26670"/>
                  </a:lnTo>
                  <a:lnTo>
                    <a:pt x="252730" y="54610"/>
                  </a:lnTo>
                  <a:lnTo>
                    <a:pt x="207010" y="87630"/>
                  </a:lnTo>
                  <a:lnTo>
                    <a:pt x="162560" y="119380"/>
                  </a:lnTo>
                  <a:lnTo>
                    <a:pt x="118110" y="156210"/>
                  </a:lnTo>
                  <a:lnTo>
                    <a:pt x="76200" y="193040"/>
                  </a:lnTo>
                  <a:lnTo>
                    <a:pt x="36830" y="232410"/>
                  </a:lnTo>
                  <a:lnTo>
                    <a:pt x="0" y="27432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317230" y="6365240"/>
              <a:ext cx="345441" cy="217171"/>
            </a:xfrm>
            <a:custGeom>
              <a:avLst/>
              <a:gdLst/>
              <a:ahLst/>
              <a:cxnLst/>
              <a:rect l="0" t="0" r="0" b="0"/>
              <a:pathLst>
                <a:path w="345441" h="217171">
                  <a:moveTo>
                    <a:pt x="345440" y="0"/>
                  </a:moveTo>
                  <a:lnTo>
                    <a:pt x="298450" y="19050"/>
                  </a:lnTo>
                  <a:lnTo>
                    <a:pt x="250190" y="41910"/>
                  </a:lnTo>
                  <a:lnTo>
                    <a:pt x="201930" y="66040"/>
                  </a:lnTo>
                  <a:lnTo>
                    <a:pt x="156210" y="92710"/>
                  </a:lnTo>
                  <a:lnTo>
                    <a:pt x="114300" y="120650"/>
                  </a:lnTo>
                  <a:lnTo>
                    <a:pt x="71120" y="152400"/>
                  </a:lnTo>
                  <a:lnTo>
                    <a:pt x="34290" y="184150"/>
                  </a:lnTo>
                  <a:lnTo>
                    <a:pt x="0" y="21717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8328660" y="6360160"/>
              <a:ext cx="316231" cy="147321"/>
            </a:xfrm>
            <a:custGeom>
              <a:avLst/>
              <a:gdLst/>
              <a:ahLst/>
              <a:cxnLst/>
              <a:rect l="0" t="0" r="0" b="0"/>
              <a:pathLst>
                <a:path w="316231" h="147321">
                  <a:moveTo>
                    <a:pt x="316230" y="0"/>
                  </a:moveTo>
                  <a:lnTo>
                    <a:pt x="269240" y="12700"/>
                  </a:lnTo>
                  <a:lnTo>
                    <a:pt x="220980" y="27940"/>
                  </a:lnTo>
                  <a:lnTo>
                    <a:pt x="175260" y="43180"/>
                  </a:lnTo>
                  <a:lnTo>
                    <a:pt x="132080" y="60960"/>
                  </a:lnTo>
                  <a:lnTo>
                    <a:pt x="91440" y="80010"/>
                  </a:lnTo>
                  <a:lnTo>
                    <a:pt x="55880" y="101600"/>
                  </a:lnTo>
                  <a:lnTo>
                    <a:pt x="24130" y="121920"/>
                  </a:lnTo>
                  <a:lnTo>
                    <a:pt x="0" y="14732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917940" y="6300470"/>
              <a:ext cx="327661" cy="29211"/>
            </a:xfrm>
            <a:custGeom>
              <a:avLst/>
              <a:gdLst/>
              <a:ahLst/>
              <a:cxnLst/>
              <a:rect l="0" t="0" r="0" b="0"/>
              <a:pathLst>
                <a:path w="327661" h="29211">
                  <a:moveTo>
                    <a:pt x="0" y="5080"/>
                  </a:moveTo>
                  <a:lnTo>
                    <a:pt x="41910" y="1270"/>
                  </a:lnTo>
                  <a:lnTo>
                    <a:pt x="85090" y="0"/>
                  </a:lnTo>
                  <a:lnTo>
                    <a:pt x="170180" y="1270"/>
                  </a:lnTo>
                  <a:lnTo>
                    <a:pt x="212090" y="5080"/>
                  </a:lnTo>
                  <a:lnTo>
                    <a:pt x="252730" y="12700"/>
                  </a:lnTo>
                  <a:lnTo>
                    <a:pt x="292100" y="19050"/>
                  </a:lnTo>
                  <a:lnTo>
                    <a:pt x="327660" y="2921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909050" y="6310630"/>
              <a:ext cx="354331" cy="62231"/>
            </a:xfrm>
            <a:custGeom>
              <a:avLst/>
              <a:gdLst/>
              <a:ahLst/>
              <a:cxnLst/>
              <a:rect l="0" t="0" r="0" b="0"/>
              <a:pathLst>
                <a:path w="354331" h="62231">
                  <a:moveTo>
                    <a:pt x="0" y="0"/>
                  </a:moveTo>
                  <a:lnTo>
                    <a:pt x="40640" y="3810"/>
                  </a:lnTo>
                  <a:lnTo>
                    <a:pt x="85090" y="8890"/>
                  </a:lnTo>
                  <a:lnTo>
                    <a:pt x="175260" y="22860"/>
                  </a:lnTo>
                  <a:lnTo>
                    <a:pt x="266700" y="40640"/>
                  </a:lnTo>
                  <a:lnTo>
                    <a:pt x="311150" y="50800"/>
                  </a:lnTo>
                  <a:lnTo>
                    <a:pt x="354330" y="6223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8901430" y="6314440"/>
              <a:ext cx="369571" cy="110491"/>
            </a:xfrm>
            <a:custGeom>
              <a:avLst/>
              <a:gdLst/>
              <a:ahLst/>
              <a:cxnLst/>
              <a:rect l="0" t="0" r="0" b="0"/>
              <a:pathLst>
                <a:path w="369571" h="110491">
                  <a:moveTo>
                    <a:pt x="0" y="0"/>
                  </a:moveTo>
                  <a:lnTo>
                    <a:pt x="40640" y="12700"/>
                  </a:lnTo>
                  <a:lnTo>
                    <a:pt x="85090" y="24130"/>
                  </a:lnTo>
                  <a:lnTo>
                    <a:pt x="130810" y="38100"/>
                  </a:lnTo>
                  <a:lnTo>
                    <a:pt x="177800" y="52070"/>
                  </a:lnTo>
                  <a:lnTo>
                    <a:pt x="274320" y="82550"/>
                  </a:lnTo>
                  <a:lnTo>
                    <a:pt x="369570" y="11049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895080" y="6319520"/>
              <a:ext cx="375921" cy="166371"/>
            </a:xfrm>
            <a:custGeom>
              <a:avLst/>
              <a:gdLst/>
              <a:ahLst/>
              <a:cxnLst/>
              <a:rect l="0" t="0" r="0" b="0"/>
              <a:pathLst>
                <a:path w="375921" h="166371">
                  <a:moveTo>
                    <a:pt x="0" y="0"/>
                  </a:moveTo>
                  <a:lnTo>
                    <a:pt x="40640" y="19050"/>
                  </a:lnTo>
                  <a:lnTo>
                    <a:pt x="82550" y="40640"/>
                  </a:lnTo>
                  <a:lnTo>
                    <a:pt x="128270" y="60960"/>
                  </a:lnTo>
                  <a:lnTo>
                    <a:pt x="176530" y="82550"/>
                  </a:lnTo>
                  <a:lnTo>
                    <a:pt x="274320" y="125730"/>
                  </a:lnTo>
                  <a:lnTo>
                    <a:pt x="375920" y="16637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890000" y="6324600"/>
              <a:ext cx="369571" cy="222251"/>
            </a:xfrm>
            <a:custGeom>
              <a:avLst/>
              <a:gdLst/>
              <a:ahLst/>
              <a:cxnLst/>
              <a:rect l="0" t="0" r="0" b="0"/>
              <a:pathLst>
                <a:path w="369571" h="222251">
                  <a:moveTo>
                    <a:pt x="0" y="0"/>
                  </a:moveTo>
                  <a:lnTo>
                    <a:pt x="38100" y="26670"/>
                  </a:lnTo>
                  <a:lnTo>
                    <a:pt x="78740" y="54610"/>
                  </a:lnTo>
                  <a:lnTo>
                    <a:pt x="123190" y="83820"/>
                  </a:lnTo>
                  <a:lnTo>
                    <a:pt x="168910" y="113030"/>
                  </a:lnTo>
                  <a:lnTo>
                    <a:pt x="266700" y="170180"/>
                  </a:lnTo>
                  <a:lnTo>
                    <a:pt x="317500" y="196850"/>
                  </a:lnTo>
                  <a:lnTo>
                    <a:pt x="369570" y="22225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886190" y="6329680"/>
              <a:ext cx="350521" cy="275591"/>
            </a:xfrm>
            <a:custGeom>
              <a:avLst/>
              <a:gdLst/>
              <a:ahLst/>
              <a:cxnLst/>
              <a:rect l="0" t="0" r="0" b="0"/>
              <a:pathLst>
                <a:path w="350521" h="275591">
                  <a:moveTo>
                    <a:pt x="0" y="0"/>
                  </a:moveTo>
                  <a:lnTo>
                    <a:pt x="33020" y="34290"/>
                  </a:lnTo>
                  <a:lnTo>
                    <a:pt x="72390" y="68580"/>
                  </a:lnTo>
                  <a:lnTo>
                    <a:pt x="113030" y="104140"/>
                  </a:lnTo>
                  <a:lnTo>
                    <a:pt x="157480" y="140970"/>
                  </a:lnTo>
                  <a:lnTo>
                    <a:pt x="203200" y="175260"/>
                  </a:lnTo>
                  <a:lnTo>
                    <a:pt x="251460" y="210820"/>
                  </a:lnTo>
                  <a:lnTo>
                    <a:pt x="300990" y="243840"/>
                  </a:lnTo>
                  <a:lnTo>
                    <a:pt x="350520" y="27559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8881110" y="6337300"/>
              <a:ext cx="320041" cy="316231"/>
            </a:xfrm>
            <a:custGeom>
              <a:avLst/>
              <a:gdLst/>
              <a:ahLst/>
              <a:cxnLst/>
              <a:rect l="0" t="0" r="0" b="0"/>
              <a:pathLst>
                <a:path w="320041" h="316231">
                  <a:moveTo>
                    <a:pt x="0" y="0"/>
                  </a:moveTo>
                  <a:lnTo>
                    <a:pt x="31750" y="40640"/>
                  </a:lnTo>
                  <a:lnTo>
                    <a:pt x="64770" y="82550"/>
                  </a:lnTo>
                  <a:lnTo>
                    <a:pt x="101600" y="121920"/>
                  </a:lnTo>
                  <a:lnTo>
                    <a:pt x="140970" y="163830"/>
                  </a:lnTo>
                  <a:lnTo>
                    <a:pt x="182880" y="203200"/>
                  </a:lnTo>
                  <a:lnTo>
                    <a:pt x="227330" y="242570"/>
                  </a:lnTo>
                  <a:lnTo>
                    <a:pt x="271780" y="281940"/>
                  </a:lnTo>
                  <a:lnTo>
                    <a:pt x="320040" y="31623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8877300" y="6347460"/>
              <a:ext cx="275591" cy="340361"/>
            </a:xfrm>
            <a:custGeom>
              <a:avLst/>
              <a:gdLst/>
              <a:ahLst/>
              <a:cxnLst/>
              <a:rect l="0" t="0" r="0" b="0"/>
              <a:pathLst>
                <a:path w="275591" h="340361">
                  <a:moveTo>
                    <a:pt x="0" y="0"/>
                  </a:moveTo>
                  <a:lnTo>
                    <a:pt x="24130" y="44450"/>
                  </a:lnTo>
                  <a:lnTo>
                    <a:pt x="53340" y="90170"/>
                  </a:lnTo>
                  <a:lnTo>
                    <a:pt x="85090" y="134620"/>
                  </a:lnTo>
                  <a:lnTo>
                    <a:pt x="120650" y="179070"/>
                  </a:lnTo>
                  <a:lnTo>
                    <a:pt x="154940" y="222250"/>
                  </a:lnTo>
                  <a:lnTo>
                    <a:pt x="194310" y="264160"/>
                  </a:lnTo>
                  <a:lnTo>
                    <a:pt x="233680" y="303530"/>
                  </a:lnTo>
                  <a:lnTo>
                    <a:pt x="275590" y="34036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869680" y="6361430"/>
              <a:ext cx="219711" cy="340361"/>
            </a:xfrm>
            <a:custGeom>
              <a:avLst/>
              <a:gdLst/>
              <a:ahLst/>
              <a:cxnLst/>
              <a:rect l="0" t="0" r="0" b="0"/>
              <a:pathLst>
                <a:path w="219711" h="340361">
                  <a:moveTo>
                    <a:pt x="0" y="0"/>
                  </a:moveTo>
                  <a:lnTo>
                    <a:pt x="21590" y="46990"/>
                  </a:lnTo>
                  <a:lnTo>
                    <a:pt x="43180" y="92710"/>
                  </a:lnTo>
                  <a:lnTo>
                    <a:pt x="67310" y="139700"/>
                  </a:lnTo>
                  <a:lnTo>
                    <a:pt x="93980" y="185420"/>
                  </a:lnTo>
                  <a:lnTo>
                    <a:pt x="124460" y="229870"/>
                  </a:lnTo>
                  <a:lnTo>
                    <a:pt x="153670" y="269240"/>
                  </a:lnTo>
                  <a:lnTo>
                    <a:pt x="185420" y="308610"/>
                  </a:lnTo>
                  <a:lnTo>
                    <a:pt x="219710" y="34036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8864600" y="6377940"/>
              <a:ext cx="148591" cy="312421"/>
            </a:xfrm>
            <a:custGeom>
              <a:avLst/>
              <a:gdLst/>
              <a:ahLst/>
              <a:cxnLst/>
              <a:rect l="0" t="0" r="0" b="0"/>
              <a:pathLst>
                <a:path w="148591" h="312421">
                  <a:moveTo>
                    <a:pt x="0" y="0"/>
                  </a:moveTo>
                  <a:lnTo>
                    <a:pt x="12700" y="46990"/>
                  </a:lnTo>
                  <a:lnTo>
                    <a:pt x="27940" y="93980"/>
                  </a:lnTo>
                  <a:lnTo>
                    <a:pt x="44450" y="139700"/>
                  </a:lnTo>
                  <a:lnTo>
                    <a:pt x="62230" y="181610"/>
                  </a:lnTo>
                  <a:lnTo>
                    <a:pt x="81280" y="222250"/>
                  </a:lnTo>
                  <a:lnTo>
                    <a:pt x="102870" y="256540"/>
                  </a:lnTo>
                  <a:lnTo>
                    <a:pt x="124460" y="288290"/>
                  </a:lnTo>
                  <a:lnTo>
                    <a:pt x="148590" y="31242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8841740" y="5772150"/>
              <a:ext cx="30481" cy="323851"/>
            </a:xfrm>
            <a:custGeom>
              <a:avLst/>
              <a:gdLst/>
              <a:ahLst/>
              <a:cxnLst/>
              <a:rect l="0" t="0" r="0" b="0"/>
              <a:pathLst>
                <a:path w="30481" h="323851">
                  <a:moveTo>
                    <a:pt x="5080" y="323850"/>
                  </a:moveTo>
                  <a:lnTo>
                    <a:pt x="1270" y="283210"/>
                  </a:lnTo>
                  <a:lnTo>
                    <a:pt x="0" y="241300"/>
                  </a:lnTo>
                  <a:lnTo>
                    <a:pt x="1270" y="156210"/>
                  </a:lnTo>
                  <a:lnTo>
                    <a:pt x="5080" y="114300"/>
                  </a:lnTo>
                  <a:lnTo>
                    <a:pt x="12700" y="73660"/>
                  </a:lnTo>
                  <a:lnTo>
                    <a:pt x="19050" y="35560"/>
                  </a:lnTo>
                  <a:lnTo>
                    <a:pt x="3048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850630" y="5754370"/>
              <a:ext cx="63501" cy="350521"/>
            </a:xfrm>
            <a:custGeom>
              <a:avLst/>
              <a:gdLst/>
              <a:ahLst/>
              <a:cxnLst/>
              <a:rect l="0" t="0" r="0" b="0"/>
              <a:pathLst>
                <a:path w="63501" h="350521">
                  <a:moveTo>
                    <a:pt x="0" y="350520"/>
                  </a:moveTo>
                  <a:lnTo>
                    <a:pt x="5080" y="309880"/>
                  </a:lnTo>
                  <a:lnTo>
                    <a:pt x="10160" y="266700"/>
                  </a:lnTo>
                  <a:lnTo>
                    <a:pt x="24130" y="176530"/>
                  </a:lnTo>
                  <a:lnTo>
                    <a:pt x="41910" y="86360"/>
                  </a:lnTo>
                  <a:lnTo>
                    <a:pt x="53340" y="41910"/>
                  </a:lnTo>
                  <a:lnTo>
                    <a:pt x="6350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8855710" y="5748020"/>
              <a:ext cx="113031" cy="365761"/>
            </a:xfrm>
            <a:custGeom>
              <a:avLst/>
              <a:gdLst/>
              <a:ahLst/>
              <a:cxnLst/>
              <a:rect l="0" t="0" r="0" b="0"/>
              <a:pathLst>
                <a:path w="113031" h="365761">
                  <a:moveTo>
                    <a:pt x="0" y="365760"/>
                  </a:moveTo>
                  <a:lnTo>
                    <a:pt x="12700" y="325120"/>
                  </a:lnTo>
                  <a:lnTo>
                    <a:pt x="25400" y="281940"/>
                  </a:lnTo>
                  <a:lnTo>
                    <a:pt x="39370" y="236220"/>
                  </a:lnTo>
                  <a:lnTo>
                    <a:pt x="53340" y="187960"/>
                  </a:lnTo>
                  <a:lnTo>
                    <a:pt x="83820" y="93980"/>
                  </a:lnTo>
                  <a:lnTo>
                    <a:pt x="11303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8860790" y="5748020"/>
              <a:ext cx="168911" cy="370841"/>
            </a:xfrm>
            <a:custGeom>
              <a:avLst/>
              <a:gdLst/>
              <a:ahLst/>
              <a:cxnLst/>
              <a:rect l="0" t="0" r="0" b="0"/>
              <a:pathLst>
                <a:path w="168911" h="370841">
                  <a:moveTo>
                    <a:pt x="0" y="370840"/>
                  </a:moveTo>
                  <a:lnTo>
                    <a:pt x="20320" y="330200"/>
                  </a:lnTo>
                  <a:lnTo>
                    <a:pt x="39370" y="288290"/>
                  </a:lnTo>
                  <a:lnTo>
                    <a:pt x="62230" y="245110"/>
                  </a:lnTo>
                  <a:lnTo>
                    <a:pt x="83820" y="196850"/>
                  </a:lnTo>
                  <a:lnTo>
                    <a:pt x="128270" y="99060"/>
                  </a:lnTo>
                  <a:lnTo>
                    <a:pt x="16891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864600" y="5758180"/>
              <a:ext cx="226061" cy="365761"/>
            </a:xfrm>
            <a:custGeom>
              <a:avLst/>
              <a:gdLst/>
              <a:ahLst/>
              <a:cxnLst/>
              <a:rect l="0" t="0" r="0" b="0"/>
              <a:pathLst>
                <a:path w="226061" h="365761">
                  <a:moveTo>
                    <a:pt x="0" y="365760"/>
                  </a:moveTo>
                  <a:lnTo>
                    <a:pt x="27940" y="327660"/>
                  </a:lnTo>
                  <a:lnTo>
                    <a:pt x="57150" y="287020"/>
                  </a:lnTo>
                  <a:lnTo>
                    <a:pt x="85090" y="245110"/>
                  </a:lnTo>
                  <a:lnTo>
                    <a:pt x="115570" y="198120"/>
                  </a:lnTo>
                  <a:lnTo>
                    <a:pt x="173990" y="101600"/>
                  </a:lnTo>
                  <a:lnTo>
                    <a:pt x="199390" y="52070"/>
                  </a:lnTo>
                  <a:lnTo>
                    <a:pt x="22606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872220" y="5781040"/>
              <a:ext cx="276861" cy="347981"/>
            </a:xfrm>
            <a:custGeom>
              <a:avLst/>
              <a:gdLst/>
              <a:ahLst/>
              <a:cxnLst/>
              <a:rect l="0" t="0" r="0" b="0"/>
              <a:pathLst>
                <a:path w="276861" h="347981">
                  <a:moveTo>
                    <a:pt x="0" y="347980"/>
                  </a:moveTo>
                  <a:lnTo>
                    <a:pt x="33020" y="312420"/>
                  </a:lnTo>
                  <a:lnTo>
                    <a:pt x="68580" y="276860"/>
                  </a:lnTo>
                  <a:lnTo>
                    <a:pt x="104140" y="233680"/>
                  </a:lnTo>
                  <a:lnTo>
                    <a:pt x="140970" y="190500"/>
                  </a:lnTo>
                  <a:lnTo>
                    <a:pt x="176530" y="147320"/>
                  </a:lnTo>
                  <a:lnTo>
                    <a:pt x="212090" y="99060"/>
                  </a:lnTo>
                  <a:lnTo>
                    <a:pt x="245110" y="50800"/>
                  </a:lnTo>
                  <a:lnTo>
                    <a:pt x="27686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8878570" y="5815330"/>
              <a:ext cx="320041" cy="317501"/>
            </a:xfrm>
            <a:custGeom>
              <a:avLst/>
              <a:gdLst/>
              <a:ahLst/>
              <a:cxnLst/>
              <a:rect l="0" t="0" r="0" b="0"/>
              <a:pathLst>
                <a:path w="320041" h="317501">
                  <a:moveTo>
                    <a:pt x="0" y="317500"/>
                  </a:moveTo>
                  <a:lnTo>
                    <a:pt x="40640" y="287020"/>
                  </a:lnTo>
                  <a:lnTo>
                    <a:pt x="81280" y="252730"/>
                  </a:lnTo>
                  <a:lnTo>
                    <a:pt x="124460" y="215900"/>
                  </a:lnTo>
                  <a:lnTo>
                    <a:pt x="165100" y="177800"/>
                  </a:lnTo>
                  <a:lnTo>
                    <a:pt x="205740" y="135890"/>
                  </a:lnTo>
                  <a:lnTo>
                    <a:pt x="246380" y="92710"/>
                  </a:lnTo>
                  <a:lnTo>
                    <a:pt x="283210" y="48260"/>
                  </a:lnTo>
                  <a:lnTo>
                    <a:pt x="32004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8890000" y="5864860"/>
              <a:ext cx="342901" cy="273051"/>
            </a:xfrm>
            <a:custGeom>
              <a:avLst/>
              <a:gdLst/>
              <a:ahLst/>
              <a:cxnLst/>
              <a:rect l="0" t="0" r="0" b="0"/>
              <a:pathLst>
                <a:path w="342901" h="273051">
                  <a:moveTo>
                    <a:pt x="0" y="273050"/>
                  </a:moveTo>
                  <a:lnTo>
                    <a:pt x="43180" y="246380"/>
                  </a:lnTo>
                  <a:lnTo>
                    <a:pt x="90170" y="218440"/>
                  </a:lnTo>
                  <a:lnTo>
                    <a:pt x="133350" y="186690"/>
                  </a:lnTo>
                  <a:lnTo>
                    <a:pt x="180340" y="153670"/>
                  </a:lnTo>
                  <a:lnTo>
                    <a:pt x="223520" y="116840"/>
                  </a:lnTo>
                  <a:lnTo>
                    <a:pt x="266700" y="80010"/>
                  </a:lnTo>
                  <a:lnTo>
                    <a:pt x="306070" y="40640"/>
                  </a:lnTo>
                  <a:lnTo>
                    <a:pt x="34290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903970" y="5925820"/>
              <a:ext cx="342901" cy="217171"/>
            </a:xfrm>
            <a:custGeom>
              <a:avLst/>
              <a:gdLst/>
              <a:ahLst/>
              <a:cxnLst/>
              <a:rect l="0" t="0" r="0" b="0"/>
              <a:pathLst>
                <a:path w="342901" h="217171">
                  <a:moveTo>
                    <a:pt x="0" y="217170"/>
                  </a:moveTo>
                  <a:lnTo>
                    <a:pt x="45720" y="198120"/>
                  </a:lnTo>
                  <a:lnTo>
                    <a:pt x="93980" y="175260"/>
                  </a:lnTo>
                  <a:lnTo>
                    <a:pt x="140970" y="151130"/>
                  </a:lnTo>
                  <a:lnTo>
                    <a:pt x="185420" y="124460"/>
                  </a:lnTo>
                  <a:lnTo>
                    <a:pt x="229870" y="96520"/>
                  </a:lnTo>
                  <a:lnTo>
                    <a:pt x="271780" y="64770"/>
                  </a:lnTo>
                  <a:lnTo>
                    <a:pt x="308610" y="33020"/>
                  </a:lnTo>
                  <a:lnTo>
                    <a:pt x="34290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919210" y="6003290"/>
              <a:ext cx="317501" cy="144781"/>
            </a:xfrm>
            <a:custGeom>
              <a:avLst/>
              <a:gdLst/>
              <a:ahLst/>
              <a:cxnLst/>
              <a:rect l="0" t="0" r="0" b="0"/>
              <a:pathLst>
                <a:path w="317501" h="144781">
                  <a:moveTo>
                    <a:pt x="0" y="144780"/>
                  </a:moveTo>
                  <a:lnTo>
                    <a:pt x="48260" y="133350"/>
                  </a:lnTo>
                  <a:lnTo>
                    <a:pt x="95250" y="116840"/>
                  </a:lnTo>
                  <a:lnTo>
                    <a:pt x="139700" y="102870"/>
                  </a:lnTo>
                  <a:lnTo>
                    <a:pt x="184150" y="83820"/>
                  </a:lnTo>
                  <a:lnTo>
                    <a:pt x="224790" y="64770"/>
                  </a:lnTo>
                  <a:lnTo>
                    <a:pt x="260350" y="45720"/>
                  </a:lnTo>
                  <a:lnTo>
                    <a:pt x="292100" y="22860"/>
                  </a:lnTo>
                  <a:lnTo>
                    <a:pt x="317500" y="0"/>
                  </a:lnTo>
                </a:path>
              </a:pathLst>
            </a:custGeom>
            <a:ln w="17526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3" name="Picture 1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917950"/>
            <a:ext cx="3747389" cy="36939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6946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164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Custom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Calibri - 16</vt:lpstr>
      <vt:lpstr>Calibri - 19</vt:lpstr>
      <vt:lpstr>Arial - 29</vt:lpstr>
      <vt:lpstr>Calibri Light</vt:lpstr>
      <vt:lpstr>Times New Roman - 28</vt:lpstr>
      <vt:lpstr>Times New Roman - 26</vt:lpstr>
      <vt:lpstr>Arial - 17</vt:lpstr>
      <vt:lpstr>Arial - 38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Martyn Hale</dc:creator>
  <cp:lastModifiedBy>Martyn Hale</cp:lastModifiedBy>
  <cp:revision>1</cp:revision>
  <dcterms:created xsi:type="dcterms:W3CDTF">2017-04-21T12:41:27Z</dcterms:created>
  <dcterms:modified xsi:type="dcterms:W3CDTF">2017-04-21T12:41:33Z</dcterms:modified>
</cp:coreProperties>
</file>