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 id="2147483675" r:id="rId3"/>
  </p:sldMasterIdLst>
  <p:notesMasterIdLst>
    <p:notesMasterId r:id="rId20"/>
  </p:notesMasterIdLst>
  <p:handoutMasterIdLst>
    <p:handoutMasterId r:id="rId21"/>
  </p:handoutMasterIdLst>
  <p:sldIdLst>
    <p:sldId id="257" r:id="rId4"/>
    <p:sldId id="256" r:id="rId5"/>
    <p:sldId id="271" r:id="rId6"/>
    <p:sldId id="270" r:id="rId7"/>
    <p:sldId id="258" r:id="rId8"/>
    <p:sldId id="259" r:id="rId9"/>
    <p:sldId id="261" r:id="rId10"/>
    <p:sldId id="260" r:id="rId11"/>
    <p:sldId id="272" r:id="rId12"/>
    <p:sldId id="286" r:id="rId13"/>
    <p:sldId id="273" r:id="rId14"/>
    <p:sldId id="287" r:id="rId15"/>
    <p:sldId id="264" r:id="rId16"/>
    <p:sldId id="277" r:id="rId17"/>
    <p:sldId id="285" r:id="rId18"/>
    <p:sldId id="267" r:id="rId19"/>
  </p:sldIdLst>
  <p:sldSz cx="9144000" cy="6858000" type="screen4x3"/>
  <p:notesSz cx="6888163" cy="10021888"/>
  <p:defaultTextStyle>
    <a:defPPr>
      <a:defRPr lang="ko-KR"/>
    </a:defPPr>
    <a:lvl1pPr algn="l" rtl="0" fontAlgn="base" latinLnBrk="1">
      <a:spcBef>
        <a:spcPct val="0"/>
      </a:spcBef>
      <a:spcAft>
        <a:spcPct val="0"/>
      </a:spcAft>
      <a:defRPr kumimoji="1" kern="1200">
        <a:solidFill>
          <a:schemeClr val="tx1"/>
        </a:solidFill>
        <a:latin typeface="Times New Roman" pitchFamily="18" charset="0"/>
        <a:ea typeface="+mn-ea"/>
        <a:cs typeface="Times New Roman" pitchFamily="18" charset="0"/>
      </a:defRPr>
    </a:lvl1pPr>
    <a:lvl2pPr marL="457200" algn="l" rtl="0" fontAlgn="base" latinLnBrk="1">
      <a:spcBef>
        <a:spcPct val="0"/>
      </a:spcBef>
      <a:spcAft>
        <a:spcPct val="0"/>
      </a:spcAft>
      <a:defRPr kumimoji="1" kern="1200">
        <a:solidFill>
          <a:schemeClr val="tx1"/>
        </a:solidFill>
        <a:latin typeface="Times New Roman" pitchFamily="18" charset="0"/>
        <a:ea typeface="+mn-ea"/>
        <a:cs typeface="Times New Roman" pitchFamily="18" charset="0"/>
      </a:defRPr>
    </a:lvl2pPr>
    <a:lvl3pPr marL="914400" algn="l" rtl="0" fontAlgn="base" latinLnBrk="1">
      <a:spcBef>
        <a:spcPct val="0"/>
      </a:spcBef>
      <a:spcAft>
        <a:spcPct val="0"/>
      </a:spcAft>
      <a:defRPr kumimoji="1" kern="1200">
        <a:solidFill>
          <a:schemeClr val="tx1"/>
        </a:solidFill>
        <a:latin typeface="Times New Roman" pitchFamily="18" charset="0"/>
        <a:ea typeface="+mn-ea"/>
        <a:cs typeface="Times New Roman" pitchFamily="18" charset="0"/>
      </a:defRPr>
    </a:lvl3pPr>
    <a:lvl4pPr marL="1371600" algn="l" rtl="0" fontAlgn="base" latinLnBrk="1">
      <a:spcBef>
        <a:spcPct val="0"/>
      </a:spcBef>
      <a:spcAft>
        <a:spcPct val="0"/>
      </a:spcAft>
      <a:defRPr kumimoji="1" kern="1200">
        <a:solidFill>
          <a:schemeClr val="tx1"/>
        </a:solidFill>
        <a:latin typeface="Times New Roman" pitchFamily="18" charset="0"/>
        <a:ea typeface="+mn-ea"/>
        <a:cs typeface="Times New Roman" pitchFamily="18" charset="0"/>
      </a:defRPr>
    </a:lvl4pPr>
    <a:lvl5pPr marL="1828800" algn="l" rtl="0" fontAlgn="base" latinLnBrk="1">
      <a:spcBef>
        <a:spcPct val="0"/>
      </a:spcBef>
      <a:spcAft>
        <a:spcPct val="0"/>
      </a:spcAft>
      <a:defRPr kumimoji="1"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umimoji="1"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umimoji="1"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umimoji="1"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umimoji="1"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CB918DA0-FF65-4C4B-ACB2-8E3D7691BE0B}" type="datetimeFigureOut">
              <a:rPr lang="en-GB" smtClean="0"/>
              <a:t>02/01/2017</a:t>
            </a:fld>
            <a:endParaRPr lang="en-GB"/>
          </a:p>
        </p:txBody>
      </p:sp>
      <p:sp>
        <p:nvSpPr>
          <p:cNvPr id="4" name="Footer Placeholder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C7EEBE8C-91C7-4B5C-9779-824950670FC4}" type="slidenum">
              <a:rPr lang="en-GB" smtClean="0"/>
              <a:t>‹#›</a:t>
            </a:fld>
            <a:endParaRPr lang="en-GB"/>
          </a:p>
        </p:txBody>
      </p:sp>
    </p:spTree>
    <p:extLst>
      <p:ext uri="{BB962C8B-B14F-4D97-AF65-F5344CB8AC3E}">
        <p14:creationId xmlns:p14="http://schemas.microsoft.com/office/powerpoint/2010/main" val="3078483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8645F484-0336-4841-8301-D113E89F275A}" type="datetimeFigureOut">
              <a:rPr lang="en-GB" smtClean="0"/>
              <a:t>02/01/2017</a:t>
            </a:fld>
            <a:endParaRPr lang="en-GB"/>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760397"/>
            <a:ext cx="5510530" cy="4509850"/>
          </a:xfrm>
          <a:prstGeom prst="rect">
            <a:avLst/>
          </a:prstGeom>
        </p:spPr>
        <p:txBody>
          <a:bodyPr vert="horz" lIns="96625" tIns="48312" rIns="96625" bIns="483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vl1pPr>
          </a:lstStyle>
          <a:p>
            <a:fld id="{7259E2B9-6741-448E-B82C-383F1906FCE1}" type="slidenum">
              <a:rPr lang="en-GB" smtClean="0"/>
              <a:t>‹#›</a:t>
            </a:fld>
            <a:endParaRPr lang="en-GB"/>
          </a:p>
        </p:txBody>
      </p:sp>
    </p:spTree>
    <p:extLst>
      <p:ext uri="{BB962C8B-B14F-4D97-AF65-F5344CB8AC3E}">
        <p14:creationId xmlns:p14="http://schemas.microsoft.com/office/powerpoint/2010/main" val="52262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F3A5D5FC-B911-4FAA-B488-E829763CDA2B}" type="slidenum">
              <a:rPr lang="en-US" altLang="ko-KR"/>
              <a:pPr>
                <a:defRPr/>
              </a:pPr>
              <a:t>‹#›</a:t>
            </a:fld>
            <a:endParaRPr lang="en-US" altLang="ko-KR"/>
          </a:p>
        </p:txBody>
      </p:sp>
    </p:spTree>
    <p:extLst>
      <p:ext uri="{BB962C8B-B14F-4D97-AF65-F5344CB8AC3E}">
        <p14:creationId xmlns:p14="http://schemas.microsoft.com/office/powerpoint/2010/main" val="279956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F1A9B6C9-BC57-498B-B8EA-C27A535077D9}" type="slidenum">
              <a:rPr lang="en-US" altLang="ko-KR"/>
              <a:pPr>
                <a:defRPr/>
              </a:pPr>
              <a:t>‹#›</a:t>
            </a:fld>
            <a:endParaRPr lang="en-US" altLang="ko-KR"/>
          </a:p>
        </p:txBody>
      </p:sp>
    </p:spTree>
    <p:extLst>
      <p:ext uri="{BB962C8B-B14F-4D97-AF65-F5344CB8AC3E}">
        <p14:creationId xmlns:p14="http://schemas.microsoft.com/office/powerpoint/2010/main" val="181912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92958C05-B5EB-4237-86CA-687BA5B808B1}" type="slidenum">
              <a:rPr lang="en-US" altLang="ko-KR"/>
              <a:pPr>
                <a:defRPr/>
              </a:pPr>
              <a:t>‹#›</a:t>
            </a:fld>
            <a:endParaRPr lang="en-US" altLang="ko-KR"/>
          </a:p>
        </p:txBody>
      </p:sp>
    </p:spTree>
    <p:extLst>
      <p:ext uri="{BB962C8B-B14F-4D97-AF65-F5344CB8AC3E}">
        <p14:creationId xmlns:p14="http://schemas.microsoft.com/office/powerpoint/2010/main" val="1254734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126E6DBC-5A84-482B-B0DE-81CDC0DD3E5C}" type="slidenum">
              <a:rPr lang="en-US" altLang="ko-KR"/>
              <a:pPr>
                <a:defRPr/>
              </a:pPr>
              <a:t>‹#›</a:t>
            </a:fld>
            <a:endParaRPr lang="en-US" altLang="ko-KR"/>
          </a:p>
        </p:txBody>
      </p:sp>
    </p:spTree>
    <p:extLst>
      <p:ext uri="{BB962C8B-B14F-4D97-AF65-F5344CB8AC3E}">
        <p14:creationId xmlns:p14="http://schemas.microsoft.com/office/powerpoint/2010/main" val="2141227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pPr>
              <a:defRPr/>
            </a:pPr>
            <a:endParaRPr lang="en-US" altLang="ko-KR"/>
          </a:p>
        </p:txBody>
      </p:sp>
      <p:sp>
        <p:nvSpPr>
          <p:cNvPr id="5" name="Footer Placeholder 4"/>
          <p:cNvSpPr>
            <a:spLocks noGrp="1"/>
          </p:cNvSpPr>
          <p:nvPr>
            <p:ph type="ftr" sz="quarter" idx="11"/>
          </p:nvPr>
        </p:nvSpPr>
        <p:spPr>
          <a:xfrm>
            <a:off x="1174044" y="5357592"/>
            <a:ext cx="5034845" cy="365125"/>
          </a:xfrm>
        </p:spPr>
        <p:txBody>
          <a:bodyPr/>
          <a:lstStyle/>
          <a:p>
            <a:pPr>
              <a:defRPr/>
            </a:pPr>
            <a:endParaRPr lang="en-US" altLang="ko-K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pPr>
              <a:defRPr/>
            </a:pPr>
            <a:fld id="{F3A5D5FC-B911-4FAA-B488-E829763CDA2B}" type="slidenum">
              <a:rPr lang="en-US" altLang="ko-KR" smtClean="0"/>
              <a:pPr>
                <a:defRPr/>
              </a:pP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ko-KR"/>
          </a:p>
        </p:txBody>
      </p:sp>
      <p:sp>
        <p:nvSpPr>
          <p:cNvPr id="5" name="Footer Placeholder 4"/>
          <p:cNvSpPr>
            <a:spLocks noGrp="1"/>
          </p:cNvSpPr>
          <p:nvPr>
            <p:ph type="ftr" sz="quarter" idx="11"/>
          </p:nvPr>
        </p:nvSpPr>
        <p:spPr/>
        <p:txBody>
          <a:bodyPr/>
          <a:lstStyle/>
          <a:p>
            <a:pPr>
              <a:defRPr/>
            </a:pPr>
            <a:endParaRPr lang="en-US" altLang="ko-KR"/>
          </a:p>
        </p:txBody>
      </p:sp>
      <p:sp>
        <p:nvSpPr>
          <p:cNvPr id="6" name="Slide Number Placeholder 5"/>
          <p:cNvSpPr>
            <a:spLocks noGrp="1"/>
          </p:cNvSpPr>
          <p:nvPr>
            <p:ph type="sldNum" sz="quarter" idx="12"/>
          </p:nvPr>
        </p:nvSpPr>
        <p:spPr/>
        <p:txBody>
          <a:bodyPr/>
          <a:lstStyle/>
          <a:p>
            <a:pPr>
              <a:defRPr/>
            </a:pPr>
            <a:fld id="{396AD98C-F987-4B74-A41B-A37182FBFDD3}" type="slidenum">
              <a:rPr lang="en-US" altLang="ko-KR" smtClean="0"/>
              <a:pPr>
                <a:defRPr/>
              </a:pPr>
              <a:t>‹#›</a:t>
            </a:fld>
            <a:endParaRPr lang="en-US" alt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ko-KR"/>
          </a:p>
        </p:txBody>
      </p:sp>
      <p:sp>
        <p:nvSpPr>
          <p:cNvPr id="5" name="Footer Placeholder 4"/>
          <p:cNvSpPr>
            <a:spLocks noGrp="1"/>
          </p:cNvSpPr>
          <p:nvPr>
            <p:ph type="ftr" sz="quarter" idx="11"/>
          </p:nvPr>
        </p:nvSpPr>
        <p:spPr/>
        <p:txBody>
          <a:bodyPr/>
          <a:lstStyle/>
          <a:p>
            <a:pPr>
              <a:defRPr/>
            </a:pPr>
            <a:endParaRPr lang="en-US" altLang="ko-KR"/>
          </a:p>
        </p:txBody>
      </p:sp>
      <p:sp>
        <p:nvSpPr>
          <p:cNvPr id="6" name="Slide Number Placeholder 5"/>
          <p:cNvSpPr>
            <a:spLocks noGrp="1"/>
          </p:cNvSpPr>
          <p:nvPr>
            <p:ph type="sldNum" sz="quarter" idx="12"/>
          </p:nvPr>
        </p:nvSpPr>
        <p:spPr/>
        <p:txBody>
          <a:bodyPr/>
          <a:lstStyle/>
          <a:p>
            <a:pPr>
              <a:defRPr/>
            </a:pPr>
            <a:fld id="{7B3226D2-0E2E-442F-8E96-4F82BB835F8B}" type="slidenum">
              <a:rPr lang="en-US" altLang="ko-KR" smtClean="0"/>
              <a:pPr>
                <a:defRPr/>
              </a:pPr>
              <a:t>‹#›</a:t>
            </a:fld>
            <a:endParaRPr lang="en-US" alt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US" altLang="ko-KR"/>
          </a:p>
        </p:txBody>
      </p:sp>
      <p:sp>
        <p:nvSpPr>
          <p:cNvPr id="6" name="Footer Placeholder 5"/>
          <p:cNvSpPr>
            <a:spLocks noGrp="1"/>
          </p:cNvSpPr>
          <p:nvPr>
            <p:ph type="ftr" sz="quarter" idx="11"/>
          </p:nvPr>
        </p:nvSpPr>
        <p:spPr/>
        <p:txBody>
          <a:bodyPr/>
          <a:lstStyle/>
          <a:p>
            <a:pPr>
              <a:defRPr/>
            </a:pPr>
            <a:endParaRPr lang="en-US" altLang="ko-KR"/>
          </a:p>
        </p:txBody>
      </p:sp>
      <p:sp>
        <p:nvSpPr>
          <p:cNvPr id="7" name="Slide Number Placeholder 6"/>
          <p:cNvSpPr>
            <a:spLocks noGrp="1"/>
          </p:cNvSpPr>
          <p:nvPr>
            <p:ph type="sldNum" sz="quarter" idx="12"/>
          </p:nvPr>
        </p:nvSpPr>
        <p:spPr/>
        <p:txBody>
          <a:bodyPr/>
          <a:lstStyle/>
          <a:p>
            <a:pPr>
              <a:defRPr/>
            </a:pPr>
            <a:fld id="{4EC638BC-B6F1-441A-A988-B7D450A9687D}" type="slidenum">
              <a:rPr lang="en-US" altLang="ko-KR" smtClean="0"/>
              <a:pPr>
                <a:defRPr/>
              </a:pPr>
              <a:t>‹#›</a:t>
            </a:fld>
            <a:endParaRPr lang="en-US" altLang="ko-K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ltLang="ko-KR"/>
          </a:p>
        </p:txBody>
      </p:sp>
      <p:sp>
        <p:nvSpPr>
          <p:cNvPr id="8" name="Footer Placeholder 7"/>
          <p:cNvSpPr>
            <a:spLocks noGrp="1"/>
          </p:cNvSpPr>
          <p:nvPr>
            <p:ph type="ftr" sz="quarter" idx="11"/>
          </p:nvPr>
        </p:nvSpPr>
        <p:spPr/>
        <p:txBody>
          <a:bodyPr/>
          <a:lstStyle/>
          <a:p>
            <a:pPr>
              <a:defRPr/>
            </a:pPr>
            <a:endParaRPr lang="en-US" altLang="ko-KR"/>
          </a:p>
        </p:txBody>
      </p:sp>
      <p:sp>
        <p:nvSpPr>
          <p:cNvPr id="9" name="Slide Number Placeholder 8"/>
          <p:cNvSpPr>
            <a:spLocks noGrp="1"/>
          </p:cNvSpPr>
          <p:nvPr>
            <p:ph type="sldNum" sz="quarter" idx="12"/>
          </p:nvPr>
        </p:nvSpPr>
        <p:spPr/>
        <p:txBody>
          <a:bodyPr/>
          <a:lstStyle/>
          <a:p>
            <a:pPr>
              <a:defRPr/>
            </a:pPr>
            <a:fld id="{A14A63AD-BA12-441B-B59D-AB5EF9F969F9}" type="slidenum">
              <a:rPr lang="en-US" altLang="ko-KR" smtClean="0"/>
              <a:pPr>
                <a:defRPr/>
              </a:pPr>
              <a:t>‹#›</a:t>
            </a:fld>
            <a:endParaRPr lang="en-US" altLang="ko-K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ko-KR"/>
          </a:p>
        </p:txBody>
      </p:sp>
      <p:sp>
        <p:nvSpPr>
          <p:cNvPr id="4" name="Footer Placeholder 3"/>
          <p:cNvSpPr>
            <a:spLocks noGrp="1"/>
          </p:cNvSpPr>
          <p:nvPr>
            <p:ph type="ftr" sz="quarter" idx="11"/>
          </p:nvPr>
        </p:nvSpPr>
        <p:spPr/>
        <p:txBody>
          <a:bodyPr/>
          <a:lstStyle/>
          <a:p>
            <a:pPr>
              <a:defRPr/>
            </a:pPr>
            <a:endParaRPr lang="en-US" altLang="ko-KR"/>
          </a:p>
        </p:txBody>
      </p:sp>
      <p:sp>
        <p:nvSpPr>
          <p:cNvPr id="5" name="Slide Number Placeholder 4"/>
          <p:cNvSpPr>
            <a:spLocks noGrp="1"/>
          </p:cNvSpPr>
          <p:nvPr>
            <p:ph type="sldNum" sz="quarter" idx="12"/>
          </p:nvPr>
        </p:nvSpPr>
        <p:spPr/>
        <p:txBody>
          <a:bodyPr/>
          <a:lstStyle/>
          <a:p>
            <a:pPr>
              <a:defRPr/>
            </a:pPr>
            <a:fld id="{7CE624DC-5B63-45E5-A9BB-A79E5FEE42D5}" type="slidenum">
              <a:rPr lang="en-US" altLang="ko-KR" smtClean="0"/>
              <a:pPr>
                <a:defRPr/>
              </a:pPr>
              <a:t>‹#›</a:t>
            </a:fld>
            <a:endParaRPr lang="en-US" altLang="ko-K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ko-KR"/>
          </a:p>
        </p:txBody>
      </p:sp>
      <p:sp>
        <p:nvSpPr>
          <p:cNvPr id="3" name="Footer Placeholder 2"/>
          <p:cNvSpPr>
            <a:spLocks noGrp="1"/>
          </p:cNvSpPr>
          <p:nvPr>
            <p:ph type="ftr" sz="quarter" idx="11"/>
          </p:nvPr>
        </p:nvSpPr>
        <p:spPr/>
        <p:txBody>
          <a:bodyPr/>
          <a:lstStyle/>
          <a:p>
            <a:pPr>
              <a:defRPr/>
            </a:pPr>
            <a:endParaRPr lang="en-US" altLang="ko-KR"/>
          </a:p>
        </p:txBody>
      </p:sp>
      <p:sp>
        <p:nvSpPr>
          <p:cNvPr id="4" name="Slide Number Placeholder 3"/>
          <p:cNvSpPr>
            <a:spLocks noGrp="1"/>
          </p:cNvSpPr>
          <p:nvPr>
            <p:ph type="sldNum" sz="quarter" idx="12"/>
          </p:nvPr>
        </p:nvSpPr>
        <p:spPr/>
        <p:txBody>
          <a:bodyPr/>
          <a:lstStyle/>
          <a:p>
            <a:pPr>
              <a:defRPr/>
            </a:pPr>
            <a:fld id="{EB9AF259-BAA8-4D22-9C8A-EBBD16CB77A2}" type="slidenum">
              <a:rPr lang="en-US" altLang="ko-KR" smtClean="0"/>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396AD98C-F987-4B74-A41B-A37182FBFDD3}" type="slidenum">
              <a:rPr lang="en-US" altLang="ko-KR"/>
              <a:pPr>
                <a:defRPr/>
              </a:pPr>
              <a:t>‹#›</a:t>
            </a:fld>
            <a:endParaRPr lang="en-US" altLang="ko-KR"/>
          </a:p>
        </p:txBody>
      </p:sp>
    </p:spTree>
    <p:extLst>
      <p:ext uri="{BB962C8B-B14F-4D97-AF65-F5344CB8AC3E}">
        <p14:creationId xmlns:p14="http://schemas.microsoft.com/office/powerpoint/2010/main" val="275842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pPr>
              <a:defRPr/>
            </a:pPr>
            <a:endParaRPr lang="en-US" altLang="ko-KR"/>
          </a:p>
        </p:txBody>
      </p:sp>
      <p:sp>
        <p:nvSpPr>
          <p:cNvPr id="6" name="Footer Placeholder 5"/>
          <p:cNvSpPr>
            <a:spLocks noGrp="1"/>
          </p:cNvSpPr>
          <p:nvPr>
            <p:ph type="ftr" sz="quarter" idx="11"/>
          </p:nvPr>
        </p:nvSpPr>
        <p:spPr>
          <a:xfrm rot="-60000">
            <a:off x="914554" y="5829261"/>
            <a:ext cx="3522607" cy="365125"/>
          </a:xfrm>
        </p:spPr>
        <p:txBody>
          <a:bodyPr/>
          <a:lstStyle/>
          <a:p>
            <a:pPr>
              <a:defRPr/>
            </a:pPr>
            <a:endParaRPr lang="en-US" altLang="ko-KR"/>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91AC2060-FA52-4D99-B509-D224F8B9C803}" type="slidenum">
              <a:rPr lang="en-US" altLang="ko-KR" smtClean="0"/>
              <a:pPr>
                <a:defRPr/>
              </a:pPr>
              <a:t>‹#›</a:t>
            </a:fld>
            <a:endParaRPr lang="en-US" altLang="ko-K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pPr>
              <a:defRPr/>
            </a:pPr>
            <a:endParaRPr lang="en-US" altLang="ko-KR"/>
          </a:p>
        </p:txBody>
      </p:sp>
      <p:sp>
        <p:nvSpPr>
          <p:cNvPr id="6" name="Footer Placeholder 5"/>
          <p:cNvSpPr>
            <a:spLocks noGrp="1"/>
          </p:cNvSpPr>
          <p:nvPr>
            <p:ph type="ftr" sz="quarter" idx="11"/>
          </p:nvPr>
        </p:nvSpPr>
        <p:spPr>
          <a:xfrm rot="-60000">
            <a:off x="914569" y="5831037"/>
            <a:ext cx="3319043" cy="365125"/>
          </a:xfrm>
        </p:spPr>
        <p:txBody>
          <a:bodyPr/>
          <a:lstStyle/>
          <a:p>
            <a:pPr>
              <a:defRPr/>
            </a:pPr>
            <a:endParaRPr lang="en-US" altLang="ko-KR"/>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08BE280B-5C79-47B5-B123-894585611A9D}" type="slidenum">
              <a:rPr lang="en-US" altLang="ko-KR" smtClean="0"/>
              <a:pPr>
                <a:defRPr/>
              </a:pPr>
              <a:t>‹#›</a:t>
            </a:fld>
            <a:endParaRPr lang="en-US" altLang="ko-K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ko-KR"/>
          </a:p>
        </p:txBody>
      </p:sp>
      <p:sp>
        <p:nvSpPr>
          <p:cNvPr id="5" name="Footer Placeholder 4"/>
          <p:cNvSpPr>
            <a:spLocks noGrp="1"/>
          </p:cNvSpPr>
          <p:nvPr>
            <p:ph type="ftr" sz="quarter" idx="11"/>
          </p:nvPr>
        </p:nvSpPr>
        <p:spPr/>
        <p:txBody>
          <a:bodyPr/>
          <a:lstStyle/>
          <a:p>
            <a:pPr>
              <a:defRPr/>
            </a:pPr>
            <a:endParaRPr lang="en-US" altLang="ko-KR"/>
          </a:p>
        </p:txBody>
      </p:sp>
      <p:sp>
        <p:nvSpPr>
          <p:cNvPr id="6" name="Slide Number Placeholder 5"/>
          <p:cNvSpPr>
            <a:spLocks noGrp="1"/>
          </p:cNvSpPr>
          <p:nvPr>
            <p:ph type="sldNum" sz="quarter" idx="12"/>
          </p:nvPr>
        </p:nvSpPr>
        <p:spPr/>
        <p:txBody>
          <a:bodyPr/>
          <a:lstStyle/>
          <a:p>
            <a:pPr>
              <a:defRPr/>
            </a:pPr>
            <a:fld id="{F1A9B6C9-BC57-498B-B8EA-C27A535077D9}" type="slidenum">
              <a:rPr lang="en-US" altLang="ko-KR" smtClean="0"/>
              <a:pPr>
                <a:defRPr/>
              </a:pPr>
              <a:t>‹#›</a:t>
            </a:fld>
            <a:endParaRPr lang="en-US" altLang="ko-K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ko-KR"/>
          </a:p>
        </p:txBody>
      </p:sp>
      <p:sp>
        <p:nvSpPr>
          <p:cNvPr id="5" name="Footer Placeholder 4"/>
          <p:cNvSpPr>
            <a:spLocks noGrp="1"/>
          </p:cNvSpPr>
          <p:nvPr>
            <p:ph type="ftr" sz="quarter" idx="11"/>
          </p:nvPr>
        </p:nvSpPr>
        <p:spPr/>
        <p:txBody>
          <a:bodyPr/>
          <a:lstStyle/>
          <a:p>
            <a:pPr>
              <a:defRPr/>
            </a:pPr>
            <a:endParaRPr lang="en-US" altLang="ko-KR"/>
          </a:p>
        </p:txBody>
      </p:sp>
      <p:sp>
        <p:nvSpPr>
          <p:cNvPr id="6" name="Slide Number Placeholder 5"/>
          <p:cNvSpPr>
            <a:spLocks noGrp="1"/>
          </p:cNvSpPr>
          <p:nvPr>
            <p:ph type="sldNum" sz="quarter" idx="12"/>
          </p:nvPr>
        </p:nvSpPr>
        <p:spPr/>
        <p:txBody>
          <a:bodyPr/>
          <a:lstStyle/>
          <a:p>
            <a:pPr>
              <a:defRPr/>
            </a:pPr>
            <a:fld id="{92958C05-B5EB-4237-86CA-687BA5B808B1}" type="slidenum">
              <a:rPr lang="en-US" altLang="ko-KR" smtClean="0"/>
              <a:pPr>
                <a:defRPr/>
              </a:pPr>
              <a:t>‹#›</a:t>
            </a:fld>
            <a:endParaRPr lang="en-US" altLang="ko-K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126E6DBC-5A84-482B-B0DE-81CDC0DD3E5C}" type="slidenum">
              <a:rPr lang="en-US" altLang="ko-KR"/>
              <a:pPr>
                <a:defRPr/>
              </a:pPr>
              <a:t>‹#›</a:t>
            </a:fld>
            <a:endParaRPr lang="en-US" altLang="ko-KR"/>
          </a:p>
        </p:txBody>
      </p:sp>
    </p:spTree>
    <p:extLst>
      <p:ext uri="{BB962C8B-B14F-4D97-AF65-F5344CB8AC3E}">
        <p14:creationId xmlns:p14="http://schemas.microsoft.com/office/powerpoint/2010/main" val="2141227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pPr>
              <a:defRPr/>
            </a:pPr>
            <a:endParaRPr lang="en-US" altLang="ko-KR">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pPr>
              <a:defRPr/>
            </a:pPr>
            <a:endParaRPr lang="en-US" altLang="ko-KR">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pPr>
              <a:defRPr/>
            </a:pPr>
            <a:fld id="{F3A5D5FC-B911-4FAA-B488-E829763CDA2B}" type="slidenum">
              <a:rPr lang="en-US" altLang="ko-KR" smtClean="0">
                <a:solidFill>
                  <a:srgbClr val="465E9C"/>
                </a:solidFill>
              </a:rPr>
              <a:pPr>
                <a:defRPr/>
              </a:pPr>
              <a:t>‹#›</a:t>
            </a:fld>
            <a:endParaRPr lang="en-US" altLang="ko-KR">
              <a:solidFill>
                <a:srgbClr val="465E9C"/>
              </a:solidFill>
            </a:endParaRPr>
          </a:p>
        </p:txBody>
      </p:sp>
    </p:spTree>
    <p:extLst>
      <p:ext uri="{BB962C8B-B14F-4D97-AF65-F5344CB8AC3E}">
        <p14:creationId xmlns:p14="http://schemas.microsoft.com/office/powerpoint/2010/main" val="3691997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ko-KR">
              <a:solidFill>
                <a:srgbClr val="465E9C"/>
              </a:solidFill>
            </a:endParaRPr>
          </a:p>
        </p:txBody>
      </p:sp>
      <p:sp>
        <p:nvSpPr>
          <p:cNvPr id="5" name="Footer Placeholder 4"/>
          <p:cNvSpPr>
            <a:spLocks noGrp="1"/>
          </p:cNvSpPr>
          <p:nvPr>
            <p:ph type="ftr" sz="quarter" idx="11"/>
          </p:nvPr>
        </p:nvSpPr>
        <p:spPr/>
        <p:txBody>
          <a:bodyPr/>
          <a:lstStyle/>
          <a:p>
            <a:pPr>
              <a:defRPr/>
            </a:pPr>
            <a:endParaRPr lang="en-US" altLang="ko-KR">
              <a:solidFill>
                <a:srgbClr val="465E9C"/>
              </a:solidFill>
            </a:endParaRPr>
          </a:p>
        </p:txBody>
      </p:sp>
      <p:sp>
        <p:nvSpPr>
          <p:cNvPr id="6" name="Slide Number Placeholder 5"/>
          <p:cNvSpPr>
            <a:spLocks noGrp="1"/>
          </p:cNvSpPr>
          <p:nvPr>
            <p:ph type="sldNum" sz="quarter" idx="12"/>
          </p:nvPr>
        </p:nvSpPr>
        <p:spPr/>
        <p:txBody>
          <a:bodyPr/>
          <a:lstStyle/>
          <a:p>
            <a:pPr>
              <a:defRPr/>
            </a:pPr>
            <a:fld id="{396AD98C-F987-4B74-A41B-A37182FBFDD3}" type="slidenum">
              <a:rPr lang="en-US" altLang="ko-KR" smtClean="0">
                <a:solidFill>
                  <a:srgbClr val="465E9C"/>
                </a:solidFill>
              </a:rPr>
              <a:pPr>
                <a:defRPr/>
              </a:pPr>
              <a:t>‹#›</a:t>
            </a:fld>
            <a:endParaRPr lang="en-US" altLang="ko-KR">
              <a:solidFill>
                <a:srgbClr val="465E9C"/>
              </a:solidFill>
            </a:endParaRPr>
          </a:p>
        </p:txBody>
      </p:sp>
    </p:spTree>
    <p:extLst>
      <p:ext uri="{BB962C8B-B14F-4D97-AF65-F5344CB8AC3E}">
        <p14:creationId xmlns:p14="http://schemas.microsoft.com/office/powerpoint/2010/main" val="3190027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ko-KR">
              <a:solidFill>
                <a:srgbClr val="465E9C"/>
              </a:solidFill>
            </a:endParaRPr>
          </a:p>
        </p:txBody>
      </p:sp>
      <p:sp>
        <p:nvSpPr>
          <p:cNvPr id="5" name="Footer Placeholder 4"/>
          <p:cNvSpPr>
            <a:spLocks noGrp="1"/>
          </p:cNvSpPr>
          <p:nvPr>
            <p:ph type="ftr" sz="quarter" idx="11"/>
          </p:nvPr>
        </p:nvSpPr>
        <p:spPr/>
        <p:txBody>
          <a:bodyPr/>
          <a:lstStyle/>
          <a:p>
            <a:pPr>
              <a:defRPr/>
            </a:pPr>
            <a:endParaRPr lang="en-US" altLang="ko-KR">
              <a:solidFill>
                <a:srgbClr val="465E9C"/>
              </a:solidFill>
            </a:endParaRPr>
          </a:p>
        </p:txBody>
      </p:sp>
      <p:sp>
        <p:nvSpPr>
          <p:cNvPr id="6" name="Slide Number Placeholder 5"/>
          <p:cNvSpPr>
            <a:spLocks noGrp="1"/>
          </p:cNvSpPr>
          <p:nvPr>
            <p:ph type="sldNum" sz="quarter" idx="12"/>
          </p:nvPr>
        </p:nvSpPr>
        <p:spPr/>
        <p:txBody>
          <a:bodyPr/>
          <a:lstStyle/>
          <a:p>
            <a:pPr>
              <a:defRPr/>
            </a:pPr>
            <a:fld id="{7B3226D2-0E2E-442F-8E96-4F82BB835F8B}" type="slidenum">
              <a:rPr lang="en-US" altLang="ko-KR" smtClean="0">
                <a:solidFill>
                  <a:srgbClr val="465E9C"/>
                </a:solidFill>
              </a:rPr>
              <a:pPr>
                <a:defRPr/>
              </a:pPr>
              <a:t>‹#›</a:t>
            </a:fld>
            <a:endParaRPr lang="en-US" altLang="ko-KR">
              <a:solidFill>
                <a:srgbClr val="465E9C"/>
              </a:solidFill>
            </a:endParaRPr>
          </a:p>
        </p:txBody>
      </p:sp>
    </p:spTree>
    <p:extLst>
      <p:ext uri="{BB962C8B-B14F-4D97-AF65-F5344CB8AC3E}">
        <p14:creationId xmlns:p14="http://schemas.microsoft.com/office/powerpoint/2010/main" val="3238769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US" altLang="ko-KR">
              <a:solidFill>
                <a:srgbClr val="465E9C"/>
              </a:solidFill>
            </a:endParaRPr>
          </a:p>
        </p:txBody>
      </p:sp>
      <p:sp>
        <p:nvSpPr>
          <p:cNvPr id="6" name="Footer Placeholder 5"/>
          <p:cNvSpPr>
            <a:spLocks noGrp="1"/>
          </p:cNvSpPr>
          <p:nvPr>
            <p:ph type="ftr" sz="quarter" idx="11"/>
          </p:nvPr>
        </p:nvSpPr>
        <p:spPr/>
        <p:txBody>
          <a:bodyPr/>
          <a:lstStyle/>
          <a:p>
            <a:pPr>
              <a:defRPr/>
            </a:pPr>
            <a:endParaRPr lang="en-US" altLang="ko-KR">
              <a:solidFill>
                <a:srgbClr val="465E9C"/>
              </a:solidFill>
            </a:endParaRPr>
          </a:p>
        </p:txBody>
      </p:sp>
      <p:sp>
        <p:nvSpPr>
          <p:cNvPr id="7" name="Slide Number Placeholder 6"/>
          <p:cNvSpPr>
            <a:spLocks noGrp="1"/>
          </p:cNvSpPr>
          <p:nvPr>
            <p:ph type="sldNum" sz="quarter" idx="12"/>
          </p:nvPr>
        </p:nvSpPr>
        <p:spPr/>
        <p:txBody>
          <a:bodyPr/>
          <a:lstStyle/>
          <a:p>
            <a:pPr>
              <a:defRPr/>
            </a:pPr>
            <a:fld id="{4EC638BC-B6F1-441A-A988-B7D450A9687D}" type="slidenum">
              <a:rPr lang="en-US" altLang="ko-KR" smtClean="0">
                <a:solidFill>
                  <a:srgbClr val="465E9C"/>
                </a:solidFill>
              </a:rPr>
              <a:pPr>
                <a:defRPr/>
              </a:pPr>
              <a:t>‹#›</a:t>
            </a:fld>
            <a:endParaRPr lang="en-US" altLang="ko-KR">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0739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ltLang="ko-KR">
              <a:solidFill>
                <a:srgbClr val="465E9C"/>
              </a:solidFill>
            </a:endParaRPr>
          </a:p>
        </p:txBody>
      </p:sp>
      <p:sp>
        <p:nvSpPr>
          <p:cNvPr id="8" name="Footer Placeholder 7"/>
          <p:cNvSpPr>
            <a:spLocks noGrp="1"/>
          </p:cNvSpPr>
          <p:nvPr>
            <p:ph type="ftr" sz="quarter" idx="11"/>
          </p:nvPr>
        </p:nvSpPr>
        <p:spPr/>
        <p:txBody>
          <a:bodyPr/>
          <a:lstStyle/>
          <a:p>
            <a:pPr>
              <a:defRPr/>
            </a:pPr>
            <a:endParaRPr lang="en-US" altLang="ko-KR">
              <a:solidFill>
                <a:srgbClr val="465E9C"/>
              </a:solidFill>
            </a:endParaRPr>
          </a:p>
        </p:txBody>
      </p:sp>
      <p:sp>
        <p:nvSpPr>
          <p:cNvPr id="9" name="Slide Number Placeholder 8"/>
          <p:cNvSpPr>
            <a:spLocks noGrp="1"/>
          </p:cNvSpPr>
          <p:nvPr>
            <p:ph type="sldNum" sz="quarter" idx="12"/>
          </p:nvPr>
        </p:nvSpPr>
        <p:spPr/>
        <p:txBody>
          <a:bodyPr/>
          <a:lstStyle/>
          <a:p>
            <a:pPr>
              <a:defRPr/>
            </a:pPr>
            <a:fld id="{A14A63AD-BA12-441B-B59D-AB5EF9F969F9}" type="slidenum">
              <a:rPr lang="en-US" altLang="ko-KR" smtClean="0">
                <a:solidFill>
                  <a:srgbClr val="465E9C"/>
                </a:solidFill>
              </a:rPr>
              <a:pPr>
                <a:defRPr/>
              </a:pPr>
              <a:t>‹#›</a:t>
            </a:fld>
            <a:endParaRPr lang="en-US" altLang="ko-KR">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048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7B3226D2-0E2E-442F-8E96-4F82BB835F8B}" type="slidenum">
              <a:rPr lang="en-US" altLang="ko-KR"/>
              <a:pPr>
                <a:defRPr/>
              </a:pPr>
              <a:t>‹#›</a:t>
            </a:fld>
            <a:endParaRPr lang="en-US" altLang="ko-KR"/>
          </a:p>
        </p:txBody>
      </p:sp>
    </p:spTree>
    <p:extLst>
      <p:ext uri="{BB962C8B-B14F-4D97-AF65-F5344CB8AC3E}">
        <p14:creationId xmlns:p14="http://schemas.microsoft.com/office/powerpoint/2010/main" val="270724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ko-KR">
              <a:solidFill>
                <a:srgbClr val="465E9C"/>
              </a:solidFill>
            </a:endParaRPr>
          </a:p>
        </p:txBody>
      </p:sp>
      <p:sp>
        <p:nvSpPr>
          <p:cNvPr id="4" name="Footer Placeholder 3"/>
          <p:cNvSpPr>
            <a:spLocks noGrp="1"/>
          </p:cNvSpPr>
          <p:nvPr>
            <p:ph type="ftr" sz="quarter" idx="11"/>
          </p:nvPr>
        </p:nvSpPr>
        <p:spPr/>
        <p:txBody>
          <a:bodyPr/>
          <a:lstStyle/>
          <a:p>
            <a:pPr>
              <a:defRPr/>
            </a:pPr>
            <a:endParaRPr lang="en-US" altLang="ko-KR">
              <a:solidFill>
                <a:srgbClr val="465E9C"/>
              </a:solidFill>
            </a:endParaRPr>
          </a:p>
        </p:txBody>
      </p:sp>
      <p:sp>
        <p:nvSpPr>
          <p:cNvPr id="5" name="Slide Number Placeholder 4"/>
          <p:cNvSpPr>
            <a:spLocks noGrp="1"/>
          </p:cNvSpPr>
          <p:nvPr>
            <p:ph type="sldNum" sz="quarter" idx="12"/>
          </p:nvPr>
        </p:nvSpPr>
        <p:spPr/>
        <p:txBody>
          <a:bodyPr/>
          <a:lstStyle/>
          <a:p>
            <a:pPr>
              <a:defRPr/>
            </a:pPr>
            <a:fld id="{7CE624DC-5B63-45E5-A9BB-A79E5FEE42D5}" type="slidenum">
              <a:rPr lang="en-US" altLang="ko-KR" smtClean="0">
                <a:solidFill>
                  <a:srgbClr val="465E9C"/>
                </a:solidFill>
              </a:rPr>
              <a:pPr>
                <a:defRPr/>
              </a:pPr>
              <a:t>‹#›</a:t>
            </a:fld>
            <a:endParaRPr lang="en-US" altLang="ko-KR">
              <a:solidFill>
                <a:srgbClr val="465E9C"/>
              </a:solidFill>
            </a:endParaRPr>
          </a:p>
        </p:txBody>
      </p:sp>
    </p:spTree>
    <p:extLst>
      <p:ext uri="{BB962C8B-B14F-4D97-AF65-F5344CB8AC3E}">
        <p14:creationId xmlns:p14="http://schemas.microsoft.com/office/powerpoint/2010/main" val="3972067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ko-KR">
              <a:solidFill>
                <a:srgbClr val="465E9C"/>
              </a:solidFill>
            </a:endParaRPr>
          </a:p>
        </p:txBody>
      </p:sp>
      <p:sp>
        <p:nvSpPr>
          <p:cNvPr id="3" name="Footer Placeholder 2"/>
          <p:cNvSpPr>
            <a:spLocks noGrp="1"/>
          </p:cNvSpPr>
          <p:nvPr>
            <p:ph type="ftr" sz="quarter" idx="11"/>
          </p:nvPr>
        </p:nvSpPr>
        <p:spPr/>
        <p:txBody>
          <a:bodyPr/>
          <a:lstStyle/>
          <a:p>
            <a:pPr>
              <a:defRPr/>
            </a:pPr>
            <a:endParaRPr lang="en-US" altLang="ko-KR">
              <a:solidFill>
                <a:srgbClr val="465E9C"/>
              </a:solidFill>
            </a:endParaRPr>
          </a:p>
        </p:txBody>
      </p:sp>
      <p:sp>
        <p:nvSpPr>
          <p:cNvPr id="4" name="Slide Number Placeholder 3"/>
          <p:cNvSpPr>
            <a:spLocks noGrp="1"/>
          </p:cNvSpPr>
          <p:nvPr>
            <p:ph type="sldNum" sz="quarter" idx="12"/>
          </p:nvPr>
        </p:nvSpPr>
        <p:spPr/>
        <p:txBody>
          <a:bodyPr/>
          <a:lstStyle/>
          <a:p>
            <a:pPr>
              <a:defRPr/>
            </a:pPr>
            <a:fld id="{EB9AF259-BAA8-4D22-9C8A-EBBD16CB77A2}" type="slidenum">
              <a:rPr lang="en-US" altLang="ko-KR" smtClean="0">
                <a:solidFill>
                  <a:srgbClr val="465E9C"/>
                </a:solidFill>
              </a:rPr>
              <a:pPr>
                <a:defRPr/>
              </a:pPr>
              <a:t>‹#›</a:t>
            </a:fld>
            <a:endParaRPr lang="en-US" altLang="ko-KR">
              <a:solidFill>
                <a:srgbClr val="465E9C"/>
              </a:solidFill>
            </a:endParaRPr>
          </a:p>
        </p:txBody>
      </p:sp>
    </p:spTree>
    <p:extLst>
      <p:ext uri="{BB962C8B-B14F-4D97-AF65-F5344CB8AC3E}">
        <p14:creationId xmlns:p14="http://schemas.microsoft.com/office/powerpoint/2010/main" val="872945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pPr>
              <a:defRPr/>
            </a:pPr>
            <a:endParaRPr lang="en-US" altLang="ko-KR">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pPr>
              <a:defRPr/>
            </a:pPr>
            <a:endParaRPr lang="en-US" altLang="ko-KR">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91AC2060-FA52-4D99-B509-D224F8B9C803}" type="slidenum">
              <a:rPr lang="en-US" altLang="ko-KR" smtClean="0">
                <a:solidFill>
                  <a:srgbClr val="465E9C"/>
                </a:solidFill>
              </a:rPr>
              <a:pPr>
                <a:defRPr/>
              </a:pPr>
              <a:t>‹#›</a:t>
            </a:fld>
            <a:endParaRPr lang="en-US" altLang="ko-KR">
              <a:solidFill>
                <a:srgbClr val="465E9C"/>
              </a:solidFill>
            </a:endParaRPr>
          </a:p>
        </p:txBody>
      </p:sp>
    </p:spTree>
    <p:extLst>
      <p:ext uri="{BB962C8B-B14F-4D97-AF65-F5344CB8AC3E}">
        <p14:creationId xmlns:p14="http://schemas.microsoft.com/office/powerpoint/2010/main" val="3697003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pPr>
              <a:defRPr/>
            </a:pPr>
            <a:endParaRPr lang="en-US" altLang="ko-KR">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pPr>
              <a:defRPr/>
            </a:pPr>
            <a:endParaRPr lang="en-US" altLang="ko-KR">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08BE280B-5C79-47B5-B123-894585611A9D}" type="slidenum">
              <a:rPr lang="en-US" altLang="ko-KR" smtClean="0">
                <a:solidFill>
                  <a:srgbClr val="465E9C"/>
                </a:solidFill>
              </a:rPr>
              <a:pPr>
                <a:defRPr/>
              </a:pPr>
              <a:t>‹#›</a:t>
            </a:fld>
            <a:endParaRPr lang="en-US" altLang="ko-KR">
              <a:solidFill>
                <a:srgbClr val="465E9C"/>
              </a:solidFill>
            </a:endParaRPr>
          </a:p>
        </p:txBody>
      </p:sp>
    </p:spTree>
    <p:extLst>
      <p:ext uri="{BB962C8B-B14F-4D97-AF65-F5344CB8AC3E}">
        <p14:creationId xmlns:p14="http://schemas.microsoft.com/office/powerpoint/2010/main" val="2777753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ko-KR">
              <a:solidFill>
                <a:srgbClr val="465E9C"/>
              </a:solidFill>
            </a:endParaRPr>
          </a:p>
        </p:txBody>
      </p:sp>
      <p:sp>
        <p:nvSpPr>
          <p:cNvPr id="5" name="Footer Placeholder 4"/>
          <p:cNvSpPr>
            <a:spLocks noGrp="1"/>
          </p:cNvSpPr>
          <p:nvPr>
            <p:ph type="ftr" sz="quarter" idx="11"/>
          </p:nvPr>
        </p:nvSpPr>
        <p:spPr/>
        <p:txBody>
          <a:bodyPr/>
          <a:lstStyle/>
          <a:p>
            <a:pPr>
              <a:defRPr/>
            </a:pPr>
            <a:endParaRPr lang="en-US" altLang="ko-KR">
              <a:solidFill>
                <a:srgbClr val="465E9C"/>
              </a:solidFill>
            </a:endParaRPr>
          </a:p>
        </p:txBody>
      </p:sp>
      <p:sp>
        <p:nvSpPr>
          <p:cNvPr id="6" name="Slide Number Placeholder 5"/>
          <p:cNvSpPr>
            <a:spLocks noGrp="1"/>
          </p:cNvSpPr>
          <p:nvPr>
            <p:ph type="sldNum" sz="quarter" idx="12"/>
          </p:nvPr>
        </p:nvSpPr>
        <p:spPr/>
        <p:txBody>
          <a:bodyPr/>
          <a:lstStyle/>
          <a:p>
            <a:pPr>
              <a:defRPr/>
            </a:pPr>
            <a:fld id="{F1A9B6C9-BC57-498B-B8EA-C27A535077D9}" type="slidenum">
              <a:rPr lang="en-US" altLang="ko-KR" smtClean="0">
                <a:solidFill>
                  <a:srgbClr val="465E9C"/>
                </a:solidFill>
              </a:rPr>
              <a:pPr>
                <a:defRPr/>
              </a:pPr>
              <a:t>‹#›</a:t>
            </a:fld>
            <a:endParaRPr lang="en-US" altLang="ko-KR">
              <a:solidFill>
                <a:srgbClr val="465E9C"/>
              </a:solidFill>
            </a:endParaRPr>
          </a:p>
        </p:txBody>
      </p:sp>
    </p:spTree>
    <p:extLst>
      <p:ext uri="{BB962C8B-B14F-4D97-AF65-F5344CB8AC3E}">
        <p14:creationId xmlns:p14="http://schemas.microsoft.com/office/powerpoint/2010/main" val="1032006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ko-KR">
              <a:solidFill>
                <a:srgbClr val="465E9C"/>
              </a:solidFill>
            </a:endParaRPr>
          </a:p>
        </p:txBody>
      </p:sp>
      <p:sp>
        <p:nvSpPr>
          <p:cNvPr id="5" name="Footer Placeholder 4"/>
          <p:cNvSpPr>
            <a:spLocks noGrp="1"/>
          </p:cNvSpPr>
          <p:nvPr>
            <p:ph type="ftr" sz="quarter" idx="11"/>
          </p:nvPr>
        </p:nvSpPr>
        <p:spPr/>
        <p:txBody>
          <a:bodyPr/>
          <a:lstStyle/>
          <a:p>
            <a:pPr>
              <a:defRPr/>
            </a:pPr>
            <a:endParaRPr lang="en-US" altLang="ko-KR">
              <a:solidFill>
                <a:srgbClr val="465E9C"/>
              </a:solidFill>
            </a:endParaRPr>
          </a:p>
        </p:txBody>
      </p:sp>
      <p:sp>
        <p:nvSpPr>
          <p:cNvPr id="6" name="Slide Number Placeholder 5"/>
          <p:cNvSpPr>
            <a:spLocks noGrp="1"/>
          </p:cNvSpPr>
          <p:nvPr>
            <p:ph type="sldNum" sz="quarter" idx="12"/>
          </p:nvPr>
        </p:nvSpPr>
        <p:spPr/>
        <p:txBody>
          <a:bodyPr/>
          <a:lstStyle/>
          <a:p>
            <a:pPr>
              <a:defRPr/>
            </a:pPr>
            <a:fld id="{92958C05-B5EB-4237-86CA-687BA5B808B1}" type="slidenum">
              <a:rPr lang="en-US" altLang="ko-KR" smtClean="0">
                <a:solidFill>
                  <a:srgbClr val="465E9C"/>
                </a:solidFill>
              </a:rPr>
              <a:pPr>
                <a:defRPr/>
              </a:pPr>
              <a:t>‹#›</a:t>
            </a:fld>
            <a:endParaRPr lang="en-US" altLang="ko-KR">
              <a:solidFill>
                <a:srgbClr val="465E9C"/>
              </a:solidFill>
            </a:endParaRPr>
          </a:p>
        </p:txBody>
      </p:sp>
    </p:spTree>
    <p:extLst>
      <p:ext uri="{BB962C8B-B14F-4D97-AF65-F5344CB8AC3E}">
        <p14:creationId xmlns:p14="http://schemas.microsoft.com/office/powerpoint/2010/main" val="84137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465E9C"/>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465E9C"/>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6E6DBC-5A84-482B-B0DE-81CDC0DD3E5C}" type="slidenum">
              <a:rPr lang="en-US" altLang="ko-KR">
                <a:solidFill>
                  <a:srgbClr val="465E9C"/>
                </a:solidFill>
              </a:rPr>
              <a:pPr>
                <a:defRPr/>
              </a:pPr>
              <a:t>‹#›</a:t>
            </a:fld>
            <a:endParaRPr lang="en-US" altLang="ko-KR">
              <a:solidFill>
                <a:srgbClr val="465E9C"/>
              </a:solidFill>
            </a:endParaRPr>
          </a:p>
        </p:txBody>
      </p:sp>
    </p:spTree>
    <p:extLst>
      <p:ext uri="{BB962C8B-B14F-4D97-AF65-F5344CB8AC3E}">
        <p14:creationId xmlns:p14="http://schemas.microsoft.com/office/powerpoint/2010/main" val="362252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4EC638BC-B6F1-441A-A988-B7D450A9687D}" type="slidenum">
              <a:rPr lang="en-US" altLang="ko-KR"/>
              <a:pPr>
                <a:defRPr/>
              </a:pPr>
              <a:t>‹#›</a:t>
            </a:fld>
            <a:endParaRPr lang="en-US" altLang="ko-KR"/>
          </a:p>
        </p:txBody>
      </p:sp>
    </p:spTree>
    <p:extLst>
      <p:ext uri="{BB962C8B-B14F-4D97-AF65-F5344CB8AC3E}">
        <p14:creationId xmlns:p14="http://schemas.microsoft.com/office/powerpoint/2010/main" val="354793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fld id="{A14A63AD-BA12-441B-B59D-AB5EF9F969F9}" type="slidenum">
              <a:rPr lang="en-US" altLang="ko-KR"/>
              <a:pPr>
                <a:defRPr/>
              </a:pPr>
              <a:t>‹#›</a:t>
            </a:fld>
            <a:endParaRPr lang="en-US" altLang="ko-KR"/>
          </a:p>
        </p:txBody>
      </p:sp>
    </p:spTree>
    <p:extLst>
      <p:ext uri="{BB962C8B-B14F-4D97-AF65-F5344CB8AC3E}">
        <p14:creationId xmlns:p14="http://schemas.microsoft.com/office/powerpoint/2010/main" val="358053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7CE624DC-5B63-45E5-A9BB-A79E5FEE42D5}" type="slidenum">
              <a:rPr lang="en-US" altLang="ko-KR"/>
              <a:pPr>
                <a:defRPr/>
              </a:pPr>
              <a:t>‹#›</a:t>
            </a:fld>
            <a:endParaRPr lang="en-US" altLang="ko-KR"/>
          </a:p>
        </p:txBody>
      </p:sp>
    </p:spTree>
    <p:extLst>
      <p:ext uri="{BB962C8B-B14F-4D97-AF65-F5344CB8AC3E}">
        <p14:creationId xmlns:p14="http://schemas.microsoft.com/office/powerpoint/2010/main" val="291083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EB9AF259-BAA8-4D22-9C8A-EBBD16CB77A2}" type="slidenum">
              <a:rPr lang="en-US" altLang="ko-KR"/>
              <a:pPr>
                <a:defRPr/>
              </a:pPr>
              <a:t>‹#›</a:t>
            </a:fld>
            <a:endParaRPr lang="en-US" altLang="ko-KR"/>
          </a:p>
        </p:txBody>
      </p:sp>
    </p:spTree>
    <p:extLst>
      <p:ext uri="{BB962C8B-B14F-4D97-AF65-F5344CB8AC3E}">
        <p14:creationId xmlns:p14="http://schemas.microsoft.com/office/powerpoint/2010/main" val="369160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91AC2060-FA52-4D99-B509-D224F8B9C803}" type="slidenum">
              <a:rPr lang="en-US" altLang="ko-KR"/>
              <a:pPr>
                <a:defRPr/>
              </a:pPr>
              <a:t>‹#›</a:t>
            </a:fld>
            <a:endParaRPr lang="en-US" altLang="ko-KR"/>
          </a:p>
        </p:txBody>
      </p:sp>
    </p:spTree>
    <p:extLst>
      <p:ext uri="{BB962C8B-B14F-4D97-AF65-F5344CB8AC3E}">
        <p14:creationId xmlns:p14="http://schemas.microsoft.com/office/powerpoint/2010/main" val="388151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08BE280B-5C79-47B5-B123-894585611A9D}" type="slidenum">
              <a:rPr lang="en-US" altLang="ko-KR"/>
              <a:pPr>
                <a:defRPr/>
              </a:pPr>
              <a:t>‹#›</a:t>
            </a:fld>
            <a:endParaRPr lang="en-US" altLang="ko-KR"/>
          </a:p>
        </p:txBody>
      </p:sp>
    </p:spTree>
    <p:extLst>
      <p:ext uri="{BB962C8B-B14F-4D97-AF65-F5344CB8AC3E}">
        <p14:creationId xmlns:p14="http://schemas.microsoft.com/office/powerpoint/2010/main" val="129729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1"/>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2"/>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3"/>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Times New Roman" charset="0"/>
                <a:ea typeface="굴림" charset="-127"/>
                <a:cs typeface="Times New Roman" charset="0"/>
              </a:defRPr>
            </a:lvl1pPr>
          </a:lstStyle>
          <a:p>
            <a:pPr>
              <a:defRPr/>
            </a:pPr>
            <a:endParaRPr lang="en-US" altLang="ko-KR"/>
          </a:p>
        </p:txBody>
      </p:sp>
      <p:sp>
        <p:nvSpPr>
          <p:cNvPr id="1029" name="Rectangle 5"/>
          <p:cNvSpPr>
            <a:spLocks noGrp="1" noChangeArrowheads="1"/>
          </p:cNvSpPr>
          <p:nvPr>
            <p:ph type="ftr" sz="quarter" idx="4"/>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Times New Roman" charset="0"/>
                <a:ea typeface="굴림" charset="-127"/>
                <a:cs typeface="Times New Roman" charset="0"/>
              </a:defRPr>
            </a:lvl1pPr>
          </a:lstStyle>
          <a:p>
            <a:pPr>
              <a:defRPr/>
            </a:pPr>
            <a:endParaRPr lang="en-US" altLang="ko-KR"/>
          </a:p>
        </p:txBody>
      </p:sp>
      <p:sp>
        <p:nvSpPr>
          <p:cNvPr id="1030" name="Rectangle 6"/>
          <p:cNvSpPr>
            <a:spLocks noGrp="1" noChangeArrowheads="1"/>
          </p:cNvSpPr>
          <p:nvPr>
            <p:ph type="sldNum" sz="quarter" idx="5"/>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Times New Roman" charset="0"/>
                <a:ea typeface="굴림" charset="-127"/>
                <a:cs typeface="Times New Roman" charset="0"/>
              </a:defRPr>
            </a:lvl1pPr>
          </a:lstStyle>
          <a:p>
            <a:pPr>
              <a:defRPr/>
            </a:pPr>
            <a:fld id="{04DC0D4E-1CDC-4963-A0B4-C106CC048B83}"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Times New Roman" charset="0"/>
          <a:cs typeface="Times New Roman" charset="0"/>
        </a:defRPr>
      </a:lvl2pPr>
      <a:lvl3pPr algn="ctr" rtl="0" eaLnBrk="0" fontAlgn="base" latinLnBrk="1" hangingPunct="0">
        <a:spcBef>
          <a:spcPct val="0"/>
        </a:spcBef>
        <a:spcAft>
          <a:spcPct val="0"/>
        </a:spcAft>
        <a:defRPr kumimoji="1" sz="4400">
          <a:solidFill>
            <a:schemeClr val="tx2"/>
          </a:solidFill>
          <a:latin typeface="Times New Roman" charset="0"/>
          <a:cs typeface="Times New Roman" charset="0"/>
        </a:defRPr>
      </a:lvl3pPr>
      <a:lvl4pPr algn="ctr" rtl="0" eaLnBrk="0" fontAlgn="base" latinLnBrk="1" hangingPunct="0">
        <a:spcBef>
          <a:spcPct val="0"/>
        </a:spcBef>
        <a:spcAft>
          <a:spcPct val="0"/>
        </a:spcAft>
        <a:defRPr kumimoji="1" sz="4400">
          <a:solidFill>
            <a:schemeClr val="tx2"/>
          </a:solidFill>
          <a:latin typeface="Times New Roman" charset="0"/>
          <a:cs typeface="Times New Roman" charset="0"/>
        </a:defRPr>
      </a:lvl4pPr>
      <a:lvl5pPr algn="ctr" rtl="0" eaLnBrk="0" fontAlgn="base" latinLnBrk="1" hangingPunct="0">
        <a:spcBef>
          <a:spcPct val="0"/>
        </a:spcBef>
        <a:spcAft>
          <a:spcPct val="0"/>
        </a:spcAft>
        <a:defRPr kumimoji="1" sz="4400">
          <a:solidFill>
            <a:schemeClr val="tx2"/>
          </a:solidFill>
          <a:latin typeface="Times New Roman" charset="0"/>
          <a:cs typeface="Times New Roman" charset="0"/>
        </a:defRPr>
      </a:lvl5pPr>
      <a:lvl6pPr marL="457200" algn="ctr" rtl="0" fontAlgn="base" latinLnBrk="1">
        <a:spcBef>
          <a:spcPct val="0"/>
        </a:spcBef>
        <a:spcAft>
          <a:spcPct val="0"/>
        </a:spcAft>
        <a:defRPr kumimoji="1" sz="4400">
          <a:solidFill>
            <a:schemeClr val="tx2"/>
          </a:solidFill>
          <a:latin typeface="Times New Roman" charset="0"/>
          <a:cs typeface="Times New Roman" charset="0"/>
        </a:defRPr>
      </a:lvl6pPr>
      <a:lvl7pPr marL="914400" algn="ctr" rtl="0" fontAlgn="base" latinLnBrk="1">
        <a:spcBef>
          <a:spcPct val="0"/>
        </a:spcBef>
        <a:spcAft>
          <a:spcPct val="0"/>
        </a:spcAft>
        <a:defRPr kumimoji="1" sz="4400">
          <a:solidFill>
            <a:schemeClr val="tx2"/>
          </a:solidFill>
          <a:latin typeface="Times New Roman" charset="0"/>
          <a:cs typeface="Times New Roman" charset="0"/>
        </a:defRPr>
      </a:lvl7pPr>
      <a:lvl8pPr marL="1371600" algn="ctr" rtl="0" fontAlgn="base" latinLnBrk="1">
        <a:spcBef>
          <a:spcPct val="0"/>
        </a:spcBef>
        <a:spcAft>
          <a:spcPct val="0"/>
        </a:spcAft>
        <a:defRPr kumimoji="1" sz="4400">
          <a:solidFill>
            <a:schemeClr val="tx2"/>
          </a:solidFill>
          <a:latin typeface="Times New Roman" charset="0"/>
          <a:cs typeface="Times New Roman" charset="0"/>
        </a:defRPr>
      </a:lvl8pPr>
      <a:lvl9pPr marL="1828800" algn="ctr" rtl="0" fontAlgn="base" latinLnBrk="1">
        <a:spcBef>
          <a:spcPct val="0"/>
        </a:spcBef>
        <a:spcAft>
          <a:spcPct val="0"/>
        </a:spcAft>
        <a:defRPr kumimoji="1" sz="4400">
          <a:solidFill>
            <a:schemeClr val="tx2"/>
          </a:solidFill>
          <a:latin typeface="Times New Roman" charset="0"/>
          <a:cs typeface="Times New Roman" charset="0"/>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cs typeface="+mn-cs"/>
        </a:defRPr>
      </a:lvl2pPr>
      <a:lvl3pPr marL="1143000" indent="-228600" algn="l" rtl="0" eaLnBrk="0" fontAlgn="base" latinLnBrk="1" hangingPunct="0">
        <a:spcBef>
          <a:spcPct val="20000"/>
        </a:spcBef>
        <a:spcAft>
          <a:spcPct val="0"/>
        </a:spcAft>
        <a:buChar char="•"/>
        <a:defRPr kumimoji="1" sz="2400">
          <a:solidFill>
            <a:schemeClr val="tx1"/>
          </a:solidFill>
          <a:latin typeface="+mn-lt"/>
          <a:cs typeface="+mn-cs"/>
        </a:defRPr>
      </a:lvl3pPr>
      <a:lvl4pPr marL="1600200" indent="-228600" algn="l" rtl="0" eaLnBrk="0" fontAlgn="base" latinLnBrk="1" hangingPunct="0">
        <a:spcBef>
          <a:spcPct val="20000"/>
        </a:spcBef>
        <a:spcAft>
          <a:spcPct val="0"/>
        </a:spcAft>
        <a:buChar char="–"/>
        <a:defRPr kumimoji="1" sz="2000">
          <a:solidFill>
            <a:schemeClr val="tx1"/>
          </a:solidFill>
          <a:latin typeface="+mn-lt"/>
          <a:cs typeface="+mn-cs"/>
        </a:defRPr>
      </a:lvl4pPr>
      <a:lvl5pPr marL="2057400" indent="-228600" algn="l" rtl="0" eaLnBrk="0" fontAlgn="base" latinLnBrk="1" hangingPunct="0">
        <a:spcBef>
          <a:spcPct val="20000"/>
        </a:spcBef>
        <a:spcAft>
          <a:spcPct val="0"/>
        </a:spcAft>
        <a:buChar char="»"/>
        <a:defRPr kumimoji="1" sz="2000">
          <a:solidFill>
            <a:schemeClr val="tx1"/>
          </a:solidFill>
          <a:latin typeface="+mn-lt"/>
          <a:cs typeface="+mn-cs"/>
        </a:defRPr>
      </a:lvl5pPr>
      <a:lvl6pPr marL="2514600" indent="-228600" algn="l" rtl="0" fontAlgn="base" latinLnBrk="1">
        <a:spcBef>
          <a:spcPct val="20000"/>
        </a:spcBef>
        <a:spcAft>
          <a:spcPct val="0"/>
        </a:spcAft>
        <a:buChar char="»"/>
        <a:defRPr kumimoji="1" sz="2000">
          <a:solidFill>
            <a:schemeClr val="tx1"/>
          </a:solidFill>
          <a:latin typeface="+mn-lt"/>
          <a:cs typeface="+mn-cs"/>
        </a:defRPr>
      </a:lvl6pPr>
      <a:lvl7pPr marL="2971800" indent="-228600" algn="l" rtl="0" fontAlgn="base" latinLnBrk="1">
        <a:spcBef>
          <a:spcPct val="20000"/>
        </a:spcBef>
        <a:spcAft>
          <a:spcPct val="0"/>
        </a:spcAft>
        <a:buChar char="»"/>
        <a:defRPr kumimoji="1" sz="2000">
          <a:solidFill>
            <a:schemeClr val="tx1"/>
          </a:solidFill>
          <a:latin typeface="+mn-lt"/>
          <a:cs typeface="+mn-cs"/>
        </a:defRPr>
      </a:lvl7pPr>
      <a:lvl8pPr marL="3429000" indent="-228600" algn="l" rtl="0" fontAlgn="base" latinLnBrk="1">
        <a:spcBef>
          <a:spcPct val="20000"/>
        </a:spcBef>
        <a:spcAft>
          <a:spcPct val="0"/>
        </a:spcAft>
        <a:buChar char="»"/>
        <a:defRPr kumimoji="1" sz="2000">
          <a:solidFill>
            <a:schemeClr val="tx1"/>
          </a:solidFill>
          <a:latin typeface="+mn-lt"/>
          <a:cs typeface="+mn-cs"/>
        </a:defRPr>
      </a:lvl8pPr>
      <a:lvl9pPr marL="3886200" indent="-228600" algn="l" rtl="0" fontAlgn="base" latinLnBrk="1">
        <a:spcBef>
          <a:spcPct val="20000"/>
        </a:spcBef>
        <a:spcAft>
          <a:spcPct val="0"/>
        </a:spcAft>
        <a:buChar char="»"/>
        <a:defRPr kumimoji="1"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endParaRPr lang="en-US" altLang="ko-K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en-US" altLang="ko-K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04DC0D4E-1CDC-4963-A0B4-C106CC048B83}" type="slidenum">
              <a:rPr lang="en-US" altLang="ko-KR" smtClean="0"/>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endParaRPr lang="en-US" altLang="ko-KR">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en-US" altLang="ko-KR">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04DC0D4E-1CDC-4963-A0B4-C106CC048B83}" type="slidenum">
              <a:rPr lang="en-US" altLang="ko-KR" smtClean="0">
                <a:solidFill>
                  <a:srgbClr val="465E9C"/>
                </a:solidFill>
              </a:rPr>
              <a:pPr>
                <a:defRPr/>
              </a:pPr>
              <a:t>‹#›</a:t>
            </a:fld>
            <a:endParaRPr lang="en-US" altLang="ko-KR">
              <a:solidFill>
                <a:srgbClr val="465E9C"/>
              </a:solidFill>
            </a:endParaRPr>
          </a:p>
        </p:txBody>
      </p:sp>
    </p:spTree>
    <p:extLst>
      <p:ext uri="{BB962C8B-B14F-4D97-AF65-F5344CB8AC3E}">
        <p14:creationId xmlns:p14="http://schemas.microsoft.com/office/powerpoint/2010/main" val="18603348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google.co.uk/url?sa=i&amp;rct=j&amp;q=&amp;esrc=s&amp;frm=1&amp;source=images&amp;cd=&amp;cad=rja&amp;docid=a_rsV4GL7jrpHM&amp;tbnid=nNOoHX74pGPvVM:&amp;ved=0CAUQjRw&amp;url=http://www.clker.com/clipart-140964.html&amp;ei=jFZHUvu_K4nDswbl5YCoCA&amp;psig=AFQjCNERHLYVloK5eiVDSG7TH88NfHK7tw&amp;ust=1380493321323660" TargetMode="External"/><Relationship Id="rId1" Type="http://schemas.openxmlformats.org/officeDocument/2006/relationships/slideLayout" Target="../slideLayouts/slideLayout31.xml"/><Relationship Id="rId5" Type="http://schemas.openxmlformats.org/officeDocument/2006/relationships/image" Target="../media/image17.jpeg"/><Relationship Id="rId4" Type="http://schemas.openxmlformats.org/officeDocument/2006/relationships/hyperlink" Target="http://www.google.co.uk/url?sa=i&amp;rct=j&amp;q=&amp;esrc=s&amp;frm=1&amp;source=images&amp;cd=&amp;cad=rja&amp;docid=0HPg_CUOQiVWpM&amp;tbnid=iQ8PdxaUQ-zSAM:&amp;ved=0CAUQjRw&amp;url=http://www.redcircle.webs.com/&amp;ei=tFZHUqjSN4bctAa99IBI&amp;psig=AFQjCNHgyvL6eqbZoEhuE5fPVt_tXGEHMw&amp;ust=1380493359321415"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0V1yRrjMmM" TargetMode="Externa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0KzqzIR8x4U" TargetMode="Externa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google.co.uk/url?sa=i&amp;rct=j&amp;q=&amp;esrc=s&amp;frm=1&amp;source=images&amp;cd=&amp;cad=rja&amp;docid=fuCYq3EH_hZoWM&amp;tbnid=UdIC-gG22j-JoM:&amp;ved=0CAUQjRw&amp;url=http://www.epsomandewellhistoryexplorer.org.uk/Somme.html&amp;ei=VRVGUvewFsTHswbDoIHIAw&amp;bvm=bv.53217764,d.bGE&amp;psig=AFQjCNFIV2VSEb3kfbr0KNqXRP8t23Rlnw&amp;ust=1380411077492924" TargetMode="Externa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www.google.co.uk/url?sa=i&amp;rct=j&amp;q=&amp;esrc=s&amp;frm=1&amp;source=images&amp;cd=&amp;cad=rja&amp;docid=heRZJBgSrQFo0M&amp;tbnid=dGz5Y1QiZrS-mM:&amp;ved=0CAUQjRw&amp;url=http://www.langdale-associates.com/alsace_2006/part_1~2/&amp;ei=0BZGUpW1C4fAtQbG-YDoAQ&amp;bvm=bv.53217764,d.bGE&amp;psig=AFQjCNFIV2VSEb3kfbr0KNqXRP8t23Rlnw&amp;ust=138041107749292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12.jpeg"/><Relationship Id="rId4" Type="http://schemas.openxmlformats.org/officeDocument/2006/relationships/hyperlink" Target="http://www.google.co.uk/url?sa=i&amp;source=images&amp;cd=&amp;cad=rja&amp;docid=Mu_2IPD0-3jOQM&amp;tbnid=tF1YLn9C9XhnSM:&amp;ved=0CAgQjRwwAA&amp;url=http://sv.wikipedia.org/wiki/Royal_Flying_Corps&amp;ei=aCFGUo6FG6Kj4gS21YHACA&amp;psig=AFQjCNF1oQzWuG5p3JJ4pOdX__UVbQLhUg&amp;ust=138041418448727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Zvo2DDQrItBHDM&amp;tbnid=fNjxcAkrgh8HnM:&amp;ved=0CAUQjRw&amp;url=http://jaskar.hubpages.com/hub/The-Jump-in-the-Evolution-of-Warfare&amp;ei=3CFGUt_wCNHOswaenICYBA&amp;bvm=bv.53217764,d.bGE&amp;psig=AFQjCNF5WJte5AdYCRPS0fU74ntNOERkvA&amp;ust=1380414278627055" TargetMode="Externa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uk/url?sa=i&amp;rct=j&amp;q=&amp;esrc=s&amp;frm=1&amp;source=images&amp;cd=&amp;cad=rja&amp;docid=_2shSAS66skxUM&amp;tbnid=440b6ueFj5KRcM:&amp;ved=0CAUQjRw&amp;url=http://en.wikipedia.org/wiki/Royal_Artillery&amp;ei=bytGUqCZGYeTtQa6uYCIDA&amp;bvm=bv.53217764,d.bGE&amp;psig=AFQjCNF8EyS80mr6s8DAv_sJYqW2Wl4T2Q&amp;ust=1380416746014246" TargetMode="Externa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C:\Users\Martyn\Pictures\IMG_0140.PNG"/>
          <p:cNvPicPr>
            <a:picLocks noChangeAspect="1" noChangeArrowheads="1"/>
          </p:cNvPicPr>
          <p:nvPr/>
        </p:nvPicPr>
        <p:blipFill rotWithShape="1">
          <a:blip r:embed="rId3">
            <a:extLst>
              <a:ext uri="{28A0092B-C50C-407E-A947-70E740481C1C}">
                <a14:useLocalDpi xmlns:a14="http://schemas.microsoft.com/office/drawing/2010/main" val="0"/>
              </a:ext>
            </a:extLst>
          </a:blip>
          <a:srcRect t="2940"/>
          <a:stretch/>
        </p:blipFill>
        <p:spPr bwMode="auto">
          <a:xfrm>
            <a:off x="35000" y="31089"/>
            <a:ext cx="9133950" cy="6833992"/>
          </a:xfrm>
          <a:prstGeom prst="rect">
            <a:avLst/>
          </a:prstGeom>
          <a:noFill/>
          <a:extLst>
            <a:ext uri="{909E8E84-426E-40DD-AFC4-6F175D3DCCD1}">
              <a14:hiddenFill xmlns:a14="http://schemas.microsoft.com/office/drawing/2010/main">
                <a:solidFill>
                  <a:srgbClr val="FFFFFF"/>
                </a:solidFill>
              </a14:hiddenFill>
            </a:ext>
          </a:extLst>
        </p:spPr>
      </p:pic>
      <p:sp>
        <p:nvSpPr>
          <p:cNvPr id="3074" name="Text Box 260"/>
          <p:cNvSpPr>
            <a:spLocks noGrp="1" noChangeArrowheads="1"/>
          </p:cNvSpPr>
          <p:nvPr>
            <p:ph type="title" idx="4294967295"/>
          </p:nvPr>
        </p:nvSpPr>
        <p:spPr>
          <a:xfrm>
            <a:off x="275247" y="77088"/>
            <a:ext cx="8834437" cy="65202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506413" eaLnBrk="1" hangingPunct="1">
              <a:lnSpc>
                <a:spcPct val="104000"/>
              </a:lnSpc>
            </a:pPr>
            <a:r>
              <a:rPr lang="ko-KR" altLang="en-US" dirty="0" smtClean="0">
                <a:solidFill>
                  <a:srgbClr val="000000"/>
                </a:solidFill>
                <a:ea typeface="Gulim" pitchFamily="34" charset="-127"/>
              </a:rPr>
              <a:t/>
            </a:r>
            <a:br>
              <a:rPr lang="ko-KR" altLang="en-US" dirty="0" smtClean="0">
                <a:solidFill>
                  <a:srgbClr val="000000"/>
                </a:solidFill>
                <a:ea typeface="Gulim" pitchFamily="34" charset="-127"/>
              </a:rPr>
            </a:br>
            <a:r>
              <a:rPr lang="ko-KR" altLang="en-US" dirty="0" smtClean="0">
                <a:solidFill>
                  <a:srgbClr val="000000"/>
                </a:solidFill>
                <a:effectLst>
                  <a:glow rad="990600">
                    <a:schemeClr val="bg1"/>
                  </a:glow>
                </a:effectLst>
                <a:latin typeface="Calibri" pitchFamily="34" charset="0"/>
                <a:ea typeface="Gulim" pitchFamily="34" charset="-127"/>
              </a:rPr>
              <a:t>Battle of the Somme</a:t>
            </a:r>
            <a:r>
              <a:rPr lang="en-GB" altLang="ko-KR" dirty="0" smtClean="0">
                <a:solidFill>
                  <a:srgbClr val="000000"/>
                </a:solidFill>
                <a:effectLst>
                  <a:glow rad="990600">
                    <a:schemeClr val="bg1"/>
                  </a:glow>
                </a:effectLst>
                <a:latin typeface="Calibri" pitchFamily="34" charset="0"/>
                <a:ea typeface="Gulim" pitchFamily="34" charset="-127"/>
              </a:rPr>
              <a:t/>
            </a:r>
            <a:br>
              <a:rPr lang="en-GB" altLang="ko-KR" dirty="0" smtClean="0">
                <a:solidFill>
                  <a:srgbClr val="000000"/>
                </a:solidFill>
                <a:effectLst>
                  <a:glow rad="990600">
                    <a:schemeClr val="bg1"/>
                  </a:glow>
                </a:effectLst>
                <a:latin typeface="Calibri" pitchFamily="34" charset="0"/>
                <a:ea typeface="Gulim" pitchFamily="34" charset="-127"/>
              </a:rPr>
            </a:br>
            <a:r>
              <a:rPr lang="en-GB" altLang="ko-KR" dirty="0" smtClean="0">
                <a:solidFill>
                  <a:srgbClr val="000000"/>
                </a:solidFill>
                <a:effectLst>
                  <a:glow rad="990600">
                    <a:schemeClr val="bg1"/>
                  </a:glow>
                </a:effectLst>
                <a:latin typeface="Calibri" pitchFamily="34" charset="0"/>
                <a:ea typeface="Gulim" pitchFamily="34" charset="-127"/>
              </a:rPr>
              <a:t/>
            </a:r>
            <a:br>
              <a:rPr lang="en-GB" altLang="ko-KR" dirty="0" smtClean="0">
                <a:solidFill>
                  <a:srgbClr val="000000"/>
                </a:solidFill>
                <a:effectLst>
                  <a:glow rad="990600">
                    <a:schemeClr val="bg1"/>
                  </a:glow>
                </a:effectLst>
                <a:latin typeface="Calibri" pitchFamily="34" charset="0"/>
                <a:ea typeface="Gulim" pitchFamily="34" charset="-127"/>
              </a:rPr>
            </a:br>
            <a:r>
              <a:rPr lang="en-GB" altLang="ko-KR" dirty="0">
                <a:solidFill>
                  <a:srgbClr val="000000"/>
                </a:solidFill>
                <a:effectLst>
                  <a:glow rad="990600">
                    <a:schemeClr val="bg1"/>
                  </a:glow>
                </a:effectLst>
                <a:latin typeface="Calibri" pitchFamily="34" charset="0"/>
                <a:ea typeface="Gulim" pitchFamily="34" charset="-127"/>
              </a:rPr>
              <a:t/>
            </a:r>
            <a:br>
              <a:rPr lang="en-GB" altLang="ko-KR" dirty="0">
                <a:solidFill>
                  <a:srgbClr val="000000"/>
                </a:solidFill>
                <a:effectLst>
                  <a:glow rad="990600">
                    <a:schemeClr val="bg1"/>
                  </a:glow>
                </a:effectLst>
                <a:latin typeface="Calibri" pitchFamily="34" charset="0"/>
                <a:ea typeface="Gulim" pitchFamily="34" charset="-127"/>
              </a:rPr>
            </a:br>
            <a:r>
              <a:rPr lang="en-GB" altLang="ko-KR" dirty="0" smtClean="0">
                <a:solidFill>
                  <a:srgbClr val="000000"/>
                </a:solidFill>
                <a:effectLst>
                  <a:glow rad="990600">
                    <a:schemeClr val="bg1"/>
                  </a:glow>
                </a:effectLst>
                <a:latin typeface="Calibri" pitchFamily="34" charset="0"/>
                <a:ea typeface="Gulim" pitchFamily="34" charset="-127"/>
              </a:rPr>
              <a:t/>
            </a:r>
            <a:br>
              <a:rPr lang="en-GB" altLang="ko-KR" dirty="0" smtClean="0">
                <a:solidFill>
                  <a:srgbClr val="000000"/>
                </a:solidFill>
                <a:effectLst>
                  <a:glow rad="990600">
                    <a:schemeClr val="bg1"/>
                  </a:glow>
                </a:effectLst>
                <a:latin typeface="Calibri" pitchFamily="34" charset="0"/>
                <a:ea typeface="Gulim" pitchFamily="34" charset="-127"/>
              </a:rPr>
            </a:br>
            <a:r>
              <a:rPr lang="en-GB" altLang="ko-KR" dirty="0">
                <a:solidFill>
                  <a:srgbClr val="000000"/>
                </a:solidFill>
                <a:effectLst>
                  <a:glow rad="990600">
                    <a:schemeClr val="bg1"/>
                  </a:glow>
                </a:effectLst>
                <a:latin typeface="Calibri" pitchFamily="34" charset="0"/>
                <a:ea typeface="Gulim" pitchFamily="34" charset="-127"/>
              </a:rPr>
              <a:t/>
            </a:r>
            <a:br>
              <a:rPr lang="en-GB" altLang="ko-KR" dirty="0">
                <a:solidFill>
                  <a:srgbClr val="000000"/>
                </a:solidFill>
                <a:effectLst>
                  <a:glow rad="990600">
                    <a:schemeClr val="bg1"/>
                  </a:glow>
                </a:effectLst>
                <a:latin typeface="Calibri" pitchFamily="34" charset="0"/>
                <a:ea typeface="Gulim" pitchFamily="34" charset="-127"/>
              </a:rPr>
            </a:br>
            <a:r>
              <a:rPr lang="en-GB" altLang="ko-KR" dirty="0">
                <a:solidFill>
                  <a:srgbClr val="000000"/>
                </a:solidFill>
                <a:effectLst>
                  <a:glow rad="990600">
                    <a:schemeClr val="bg1"/>
                  </a:glow>
                </a:effectLst>
                <a:latin typeface="Calibri" pitchFamily="34" charset="0"/>
                <a:ea typeface="Gulim" pitchFamily="34" charset="-127"/>
              </a:rPr>
              <a:t/>
            </a:r>
            <a:br>
              <a:rPr lang="en-GB" altLang="ko-KR" dirty="0">
                <a:solidFill>
                  <a:srgbClr val="000000"/>
                </a:solidFill>
                <a:effectLst>
                  <a:glow rad="990600">
                    <a:schemeClr val="bg1"/>
                  </a:glow>
                </a:effectLst>
                <a:latin typeface="Calibri" pitchFamily="34" charset="0"/>
                <a:ea typeface="Gulim" pitchFamily="34" charset="-127"/>
              </a:rPr>
            </a:br>
            <a:r>
              <a:rPr lang="en-GB" altLang="ko-KR" dirty="0" smtClean="0">
                <a:solidFill>
                  <a:srgbClr val="000000"/>
                </a:solidFill>
                <a:effectLst>
                  <a:glow rad="990600">
                    <a:schemeClr val="bg1"/>
                  </a:glow>
                </a:effectLst>
                <a:latin typeface="Calibri" pitchFamily="34" charset="0"/>
                <a:ea typeface="Gulim" pitchFamily="34" charset="-127"/>
              </a:rPr>
              <a:t>Why was the Battle of the Somme so bloody?</a:t>
            </a:r>
            <a:endParaRPr lang="ko-KR" altLang="en-US" dirty="0" smtClean="0">
              <a:solidFill>
                <a:srgbClr val="000000"/>
              </a:solidFill>
              <a:effectLst>
                <a:glow rad="990600">
                  <a:schemeClr val="bg1"/>
                </a:glow>
              </a:effectLst>
              <a:latin typeface="Calibri" pitchFamily="34" charset="0"/>
              <a:ea typeface="Gulim" pitchFamily="34" charset="-127"/>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8317" y="861803"/>
            <a:ext cx="4752528" cy="523220"/>
          </a:xfrm>
          <a:prstGeom prst="rect">
            <a:avLst/>
          </a:prstGeom>
          <a:noFill/>
        </p:spPr>
        <p:txBody>
          <a:bodyPr wrap="square" rtlCol="0">
            <a:spAutoFit/>
          </a:bodyPr>
          <a:lstStyle/>
          <a:p>
            <a:r>
              <a:rPr lang="en-GB" sz="2800" b="1" dirty="0" smtClean="0"/>
              <a:t>Action required</a:t>
            </a:r>
            <a:endParaRPr lang="en-GB" sz="2800" b="1" dirty="0"/>
          </a:p>
        </p:txBody>
      </p:sp>
      <p:sp>
        <p:nvSpPr>
          <p:cNvPr id="3" name="TextBox 2"/>
          <p:cNvSpPr txBox="1"/>
          <p:nvPr/>
        </p:nvSpPr>
        <p:spPr>
          <a:xfrm>
            <a:off x="1043608" y="1556792"/>
            <a:ext cx="6120680" cy="1200329"/>
          </a:xfrm>
          <a:prstGeom prst="rect">
            <a:avLst/>
          </a:prstGeom>
          <a:noFill/>
        </p:spPr>
        <p:txBody>
          <a:bodyPr wrap="square" rtlCol="0">
            <a:spAutoFit/>
          </a:bodyPr>
          <a:lstStyle/>
          <a:p>
            <a:r>
              <a:rPr lang="en-GB" dirty="0" smtClean="0"/>
              <a:t>Plot on where you would position your Artillery Guns – use the following symbol to show on your map the location.</a:t>
            </a:r>
          </a:p>
          <a:p>
            <a:endParaRPr lang="en-GB" dirty="0"/>
          </a:p>
          <a:p>
            <a:r>
              <a:rPr lang="en-GB" dirty="0" smtClean="0"/>
              <a:t>Artillery Guns - </a:t>
            </a:r>
            <a:endParaRPr lang="en-GB" dirty="0"/>
          </a:p>
        </p:txBody>
      </p:sp>
      <p:sp>
        <p:nvSpPr>
          <p:cNvPr id="4" name="TextBox 3"/>
          <p:cNvSpPr txBox="1"/>
          <p:nvPr/>
        </p:nvSpPr>
        <p:spPr>
          <a:xfrm>
            <a:off x="1078317" y="3212976"/>
            <a:ext cx="6336704" cy="369332"/>
          </a:xfrm>
          <a:prstGeom prst="rect">
            <a:avLst/>
          </a:prstGeom>
          <a:noFill/>
        </p:spPr>
        <p:txBody>
          <a:bodyPr wrap="square" rtlCol="0">
            <a:spAutoFit/>
          </a:bodyPr>
          <a:lstStyle/>
          <a:p>
            <a:r>
              <a:rPr lang="en-GB" dirty="0" smtClean="0"/>
              <a:t>Using arrows and         plot on where you hope to fire your guns.</a:t>
            </a:r>
            <a:endParaRPr lang="en-GB" dirty="0"/>
          </a:p>
        </p:txBody>
      </p:sp>
      <p:pic>
        <p:nvPicPr>
          <p:cNvPr id="7172" name="Picture 4" descr="http://www.clker.com/cliparts/4/e/f/a/131406376032215174blue%20triangle.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241793"/>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redcircle.webs.com/RED%20CIRCLE%203.jpg">
            <a:hlinkClick r:id="rId4"/>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56420" y="3150260"/>
            <a:ext cx="432048" cy="4320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8317" y="3933056"/>
            <a:ext cx="6768752" cy="923330"/>
          </a:xfrm>
          <a:prstGeom prst="rect">
            <a:avLst/>
          </a:prstGeom>
          <a:noFill/>
        </p:spPr>
        <p:txBody>
          <a:bodyPr wrap="square" rtlCol="0">
            <a:spAutoFit/>
          </a:bodyPr>
          <a:lstStyle/>
          <a:p>
            <a:r>
              <a:rPr lang="en-GB" dirty="0" smtClean="0"/>
              <a:t>The Tunnelling Company will plant 1 mine in this area for you.</a:t>
            </a:r>
          </a:p>
          <a:p>
            <a:endParaRPr lang="en-GB" dirty="0"/>
          </a:p>
          <a:p>
            <a:r>
              <a:rPr lang="en-GB" dirty="0" smtClean="0"/>
              <a:t>Using a         symbol – decide where you would like your mine placing. </a:t>
            </a:r>
            <a:endParaRPr lang="en-GB" dirty="0"/>
          </a:p>
        </p:txBody>
      </p:sp>
      <p:sp>
        <p:nvSpPr>
          <p:cNvPr id="6" name="TextBox 5"/>
          <p:cNvSpPr txBox="1"/>
          <p:nvPr/>
        </p:nvSpPr>
        <p:spPr>
          <a:xfrm>
            <a:off x="1882624" y="4293096"/>
            <a:ext cx="504056" cy="923330"/>
          </a:xfrm>
          <a:prstGeom prst="rect">
            <a:avLst/>
          </a:prstGeom>
          <a:noFill/>
        </p:spPr>
        <p:txBody>
          <a:bodyPr wrap="square" rtlCol="0">
            <a:spAutoFit/>
          </a:bodyPr>
          <a:lstStyle/>
          <a:p>
            <a:r>
              <a:rPr lang="en-GB" sz="5400" dirty="0" smtClean="0"/>
              <a:t>*</a:t>
            </a:r>
            <a:endParaRPr lang="en-GB" sz="5400" dirty="0"/>
          </a:p>
        </p:txBody>
      </p:sp>
    </p:spTree>
    <p:extLst>
      <p:ext uri="{BB962C8B-B14F-4D97-AF65-F5344CB8AC3E}">
        <p14:creationId xmlns:p14="http://schemas.microsoft.com/office/powerpoint/2010/main" val="4157116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49853" y="935408"/>
            <a:ext cx="3064827" cy="742390"/>
          </a:xfrm>
        </p:spPr>
        <p:txBody>
          <a:bodyPr>
            <a:normAutofit/>
          </a:bodyPr>
          <a:lstStyle/>
          <a:p>
            <a:r>
              <a:rPr lang="en-GB" dirty="0" smtClean="0"/>
              <a:t>Weather</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284983"/>
            <a:ext cx="5328592" cy="2707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0" y="1052736"/>
            <a:ext cx="3672408" cy="1754326"/>
          </a:xfrm>
          <a:prstGeom prst="rect">
            <a:avLst/>
          </a:prstGeom>
          <a:noFill/>
        </p:spPr>
        <p:txBody>
          <a:bodyPr wrap="square" rtlCol="0">
            <a:spAutoFit/>
          </a:bodyPr>
          <a:lstStyle/>
          <a:p>
            <a:r>
              <a:rPr lang="en-GB" dirty="0" smtClean="0"/>
              <a:t>The outlook for weather for France in  July is good.</a:t>
            </a:r>
          </a:p>
          <a:p>
            <a:endParaRPr lang="en-GB" dirty="0"/>
          </a:p>
          <a:p>
            <a:r>
              <a:rPr lang="en-GB" dirty="0" smtClean="0"/>
              <a:t>The sun rises at 05:05am </a:t>
            </a:r>
          </a:p>
          <a:p>
            <a:endParaRPr lang="en-GB" dirty="0"/>
          </a:p>
          <a:p>
            <a:r>
              <a:rPr lang="en-GB" dirty="0" smtClean="0"/>
              <a:t>Battle will commence at 07:30am</a:t>
            </a:r>
            <a:endParaRPr lang="en-GB" dirty="0"/>
          </a:p>
        </p:txBody>
      </p:sp>
    </p:spTree>
    <p:extLst>
      <p:ext uri="{BB962C8B-B14F-4D97-AF65-F5344CB8AC3E}">
        <p14:creationId xmlns:p14="http://schemas.microsoft.com/office/powerpoint/2010/main" val="4288061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340768"/>
            <a:ext cx="5760640" cy="707886"/>
          </a:xfrm>
          <a:prstGeom prst="rect">
            <a:avLst/>
          </a:prstGeom>
          <a:noFill/>
        </p:spPr>
        <p:txBody>
          <a:bodyPr wrap="square" rtlCol="0">
            <a:spAutoFit/>
          </a:bodyPr>
          <a:lstStyle/>
          <a:p>
            <a:r>
              <a:rPr lang="en-GB" sz="4000" dirty="0" smtClean="0"/>
              <a:t>Planning Over</a:t>
            </a:r>
            <a:endParaRPr lang="en-GB" sz="4000" dirty="0"/>
          </a:p>
        </p:txBody>
      </p:sp>
      <p:sp>
        <p:nvSpPr>
          <p:cNvPr id="3" name="TextBox 2"/>
          <p:cNvSpPr txBox="1"/>
          <p:nvPr/>
        </p:nvSpPr>
        <p:spPr>
          <a:xfrm>
            <a:off x="1403648" y="2492896"/>
            <a:ext cx="6408712" cy="2123658"/>
          </a:xfrm>
          <a:prstGeom prst="rect">
            <a:avLst/>
          </a:prstGeom>
          <a:noFill/>
        </p:spPr>
        <p:txBody>
          <a:bodyPr wrap="square" rtlCol="0">
            <a:spAutoFit/>
          </a:bodyPr>
          <a:lstStyle/>
          <a:p>
            <a:pPr algn="ctr"/>
            <a:r>
              <a:rPr lang="en-GB" sz="4400" dirty="0" smtClean="0"/>
              <a:t>You will now start to fill in the ‘Reality’ Column of </a:t>
            </a:r>
          </a:p>
          <a:p>
            <a:pPr algn="ctr"/>
            <a:r>
              <a:rPr lang="en-GB" sz="4400" dirty="0" smtClean="0"/>
              <a:t>your sheet!</a:t>
            </a:r>
            <a:endParaRPr lang="en-GB" sz="4400" dirty="0"/>
          </a:p>
        </p:txBody>
      </p:sp>
    </p:spTree>
    <p:extLst>
      <p:ext uri="{BB962C8B-B14F-4D97-AF65-F5344CB8AC3E}">
        <p14:creationId xmlns:p14="http://schemas.microsoft.com/office/powerpoint/2010/main" val="2672532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42" name="Text Box 4"/>
          <p:cNvSpPr>
            <a:spLocks noGrp="1" noChangeArrowheads="1"/>
          </p:cNvSpPr>
          <p:nvPr>
            <p:ph type="title" idx="4294967295"/>
          </p:nvPr>
        </p:nvSpPr>
        <p:spPr>
          <a:xfrm>
            <a:off x="457200" y="274638"/>
            <a:ext cx="8509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506413" eaLnBrk="1" hangingPunct="1">
              <a:lnSpc>
                <a:spcPct val="104000"/>
              </a:lnSpc>
            </a:pPr>
            <a:r>
              <a:rPr lang="ko-KR" altLang="en-US" dirty="0" smtClean="0">
                <a:solidFill>
                  <a:srgbClr val="000000"/>
                </a:solidFill>
                <a:ea typeface="Gulim" pitchFamily="34" charset="-127"/>
              </a:rPr>
              <a:t>What happened?</a:t>
            </a:r>
          </a:p>
        </p:txBody>
      </p:sp>
      <p:sp>
        <p:nvSpPr>
          <p:cNvPr id="10243" name="Text Box 5"/>
          <p:cNvSpPr>
            <a:spLocks noGrp="1" noChangeArrowheads="1"/>
          </p:cNvSpPr>
          <p:nvPr>
            <p:ph type="body" idx="4294967295"/>
          </p:nvPr>
        </p:nvSpPr>
        <p:spPr>
          <a:xfrm>
            <a:off x="457200" y="1600200"/>
            <a:ext cx="843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506413" eaLnBrk="1" hangingPunct="1">
              <a:lnSpc>
                <a:spcPct val="104000"/>
              </a:lnSpc>
              <a:spcBef>
                <a:spcPct val="0"/>
              </a:spcBef>
              <a:buFontTx/>
              <a:buNone/>
            </a:pPr>
            <a:r>
              <a:rPr lang="en-GB" altLang="ko-KR" dirty="0" smtClean="0">
                <a:solidFill>
                  <a:srgbClr val="000000"/>
                </a:solidFill>
                <a:ea typeface="Gulim" pitchFamily="34" charset="-127"/>
                <a:hlinkClick r:id="rId3"/>
              </a:rPr>
              <a:t>https://www.youtube.com/watch?v=g0V1yRrjMmM</a:t>
            </a:r>
            <a:endParaRPr lang="en-GB" altLang="ko-KR" dirty="0" smtClean="0">
              <a:solidFill>
                <a:srgbClr val="000000"/>
              </a:solidFill>
              <a:ea typeface="Gulim" pitchFamily="34" charset="-127"/>
            </a:endParaRPr>
          </a:p>
          <a:p>
            <a:pPr marL="0" indent="0" defTabSz="506413" eaLnBrk="1" hangingPunct="1">
              <a:lnSpc>
                <a:spcPct val="104000"/>
              </a:lnSpc>
              <a:spcBef>
                <a:spcPct val="0"/>
              </a:spcBef>
              <a:buFontTx/>
              <a:buNone/>
            </a:pPr>
            <a:endParaRPr lang="ko-KR" altLang="en-US" dirty="0" smtClean="0">
              <a:solidFill>
                <a:srgbClr val="000000"/>
              </a:solidFill>
              <a:ea typeface="Gulim" pitchFamily="34" charset="-127"/>
            </a:endParaRPr>
          </a:p>
          <a:p>
            <a:pPr marL="0" indent="0" defTabSz="506413" eaLnBrk="1" hangingPunct="1">
              <a:lnSpc>
                <a:spcPct val="104000"/>
              </a:lnSpc>
              <a:spcBef>
                <a:spcPct val="0"/>
              </a:spcBef>
              <a:buFontTx/>
              <a:buNone/>
            </a:pPr>
            <a:endParaRPr lang="en-GB" altLang="ko-KR" dirty="0">
              <a:solidFill>
                <a:srgbClr val="000000"/>
              </a:solidFill>
              <a:ea typeface="Gulim" pitchFamily="34" charset="-127"/>
            </a:endParaRPr>
          </a:p>
          <a:p>
            <a:pPr marL="0" indent="0" defTabSz="506413" eaLnBrk="1" hangingPunct="1">
              <a:lnSpc>
                <a:spcPct val="104000"/>
              </a:lnSpc>
              <a:spcBef>
                <a:spcPct val="0"/>
              </a:spcBef>
              <a:buFontTx/>
              <a:buNone/>
            </a:pPr>
            <a:r>
              <a:rPr lang="en-GB" altLang="ko-KR" dirty="0" smtClean="0">
                <a:solidFill>
                  <a:srgbClr val="000000"/>
                </a:solidFill>
                <a:ea typeface="Gulim" pitchFamily="34" charset="-127"/>
              </a:rPr>
              <a:t>What do you think will happen?</a:t>
            </a:r>
          </a:p>
          <a:p>
            <a:pPr marL="0" indent="0" defTabSz="506413" eaLnBrk="1" hangingPunct="1">
              <a:lnSpc>
                <a:spcPct val="104000"/>
              </a:lnSpc>
              <a:spcBef>
                <a:spcPct val="0"/>
              </a:spcBef>
              <a:buFontTx/>
              <a:buNone/>
            </a:pPr>
            <a:r>
              <a:rPr lang="en-GB" altLang="ko-KR" i="1" dirty="0" smtClean="0">
                <a:solidFill>
                  <a:srgbClr val="000000"/>
                </a:solidFill>
                <a:ea typeface="Gulim" pitchFamily="34" charset="-127"/>
              </a:rPr>
              <a:t>Barbed wire wasn’t cut</a:t>
            </a:r>
          </a:p>
          <a:p>
            <a:pPr marL="0" indent="0" defTabSz="506413" eaLnBrk="1" hangingPunct="1">
              <a:lnSpc>
                <a:spcPct val="104000"/>
              </a:lnSpc>
              <a:spcBef>
                <a:spcPct val="0"/>
              </a:spcBef>
              <a:buFontTx/>
              <a:buNone/>
            </a:pPr>
            <a:r>
              <a:rPr lang="en-GB" altLang="ko-KR" i="1" dirty="0" smtClean="0">
                <a:solidFill>
                  <a:srgbClr val="000000"/>
                </a:solidFill>
                <a:ea typeface="Gulim" pitchFamily="34" charset="-127"/>
              </a:rPr>
              <a:t>Heavy rain</a:t>
            </a:r>
          </a:p>
          <a:p>
            <a:pPr marL="0" indent="0" defTabSz="506413" eaLnBrk="1" hangingPunct="1">
              <a:lnSpc>
                <a:spcPct val="104000"/>
              </a:lnSpc>
              <a:spcBef>
                <a:spcPct val="0"/>
              </a:spcBef>
              <a:buFontTx/>
              <a:buNone/>
            </a:pPr>
            <a:endParaRPr lang="ko-KR" altLang="en-US" dirty="0" smtClean="0">
              <a:solidFill>
                <a:srgbClr val="000000"/>
              </a:solidFill>
              <a:ea typeface="Gulim" pitchFamily="34" charset="-127"/>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42" name="Text Box 4"/>
          <p:cNvSpPr>
            <a:spLocks noGrp="1" noChangeArrowheads="1"/>
          </p:cNvSpPr>
          <p:nvPr>
            <p:ph type="title" idx="4294967295"/>
          </p:nvPr>
        </p:nvSpPr>
        <p:spPr>
          <a:xfrm>
            <a:off x="457200" y="274638"/>
            <a:ext cx="8509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506413" eaLnBrk="1" hangingPunct="1">
              <a:lnSpc>
                <a:spcPct val="104000"/>
              </a:lnSpc>
            </a:pPr>
            <a:r>
              <a:rPr lang="ko-KR" altLang="en-US" smtClean="0">
                <a:solidFill>
                  <a:srgbClr val="000000"/>
                </a:solidFill>
                <a:ea typeface="Gulim" pitchFamily="34" charset="-127"/>
              </a:rPr>
              <a:t>What happened?</a:t>
            </a:r>
          </a:p>
        </p:txBody>
      </p:sp>
      <p:sp>
        <p:nvSpPr>
          <p:cNvPr id="10243" name="Text Box 5"/>
          <p:cNvSpPr>
            <a:spLocks noGrp="1" noChangeArrowheads="1"/>
          </p:cNvSpPr>
          <p:nvPr>
            <p:ph type="body" idx="4294967295"/>
          </p:nvPr>
        </p:nvSpPr>
        <p:spPr>
          <a:xfrm>
            <a:off x="457200" y="1600200"/>
            <a:ext cx="843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506413" eaLnBrk="1" hangingPunct="1">
              <a:lnSpc>
                <a:spcPct val="104000"/>
              </a:lnSpc>
              <a:spcBef>
                <a:spcPct val="0"/>
              </a:spcBef>
              <a:buFontTx/>
              <a:buNone/>
            </a:pPr>
            <a:r>
              <a:rPr lang="en-GB" altLang="ko-KR" dirty="0">
                <a:solidFill>
                  <a:srgbClr val="000000"/>
                </a:solidFill>
                <a:ea typeface="Gulim" pitchFamily="34" charset="-127"/>
                <a:hlinkClick r:id="rId3"/>
              </a:rPr>
              <a:t>https://</a:t>
            </a:r>
            <a:r>
              <a:rPr lang="en-GB" altLang="ko-KR" dirty="0" smtClean="0">
                <a:solidFill>
                  <a:srgbClr val="000000"/>
                </a:solidFill>
                <a:ea typeface="Gulim" pitchFamily="34" charset="-127"/>
                <a:hlinkClick r:id="rId3"/>
              </a:rPr>
              <a:t>www.youtube.com/watch?v=0KzqzIR8x4U</a:t>
            </a:r>
            <a:endParaRPr lang="en-GB" altLang="ko-KR" dirty="0" smtClean="0">
              <a:solidFill>
                <a:srgbClr val="000000"/>
              </a:solidFill>
              <a:ea typeface="Gulim" pitchFamily="34" charset="-127"/>
            </a:endParaRPr>
          </a:p>
          <a:p>
            <a:pPr marL="0" indent="0" defTabSz="506413" eaLnBrk="1" hangingPunct="1">
              <a:lnSpc>
                <a:spcPct val="104000"/>
              </a:lnSpc>
              <a:spcBef>
                <a:spcPct val="0"/>
              </a:spcBef>
              <a:buFontTx/>
              <a:buNone/>
            </a:pPr>
            <a:r>
              <a:rPr lang="en-GB" altLang="ko-KR" dirty="0" smtClean="0">
                <a:solidFill>
                  <a:srgbClr val="000000"/>
                </a:solidFill>
                <a:ea typeface="Gulim" pitchFamily="34" charset="-127"/>
              </a:rPr>
              <a:t>6.20 - end</a:t>
            </a:r>
          </a:p>
          <a:p>
            <a:pPr marL="0" indent="0" defTabSz="506413" eaLnBrk="1" hangingPunct="1">
              <a:lnSpc>
                <a:spcPct val="104000"/>
              </a:lnSpc>
              <a:spcBef>
                <a:spcPct val="0"/>
              </a:spcBef>
              <a:buFontTx/>
              <a:buNone/>
            </a:pPr>
            <a:endParaRPr lang="en-GB" altLang="ko-KR" dirty="0">
              <a:solidFill>
                <a:srgbClr val="000000"/>
              </a:solidFill>
              <a:ea typeface="Gulim" pitchFamily="34" charset="-127"/>
            </a:endParaRPr>
          </a:p>
          <a:p>
            <a:pPr marL="0" indent="0" defTabSz="506413" eaLnBrk="1" hangingPunct="1">
              <a:lnSpc>
                <a:spcPct val="104000"/>
              </a:lnSpc>
              <a:spcBef>
                <a:spcPct val="0"/>
              </a:spcBef>
              <a:buFontTx/>
              <a:buNone/>
            </a:pPr>
            <a:r>
              <a:rPr lang="ko-KR" altLang="en-US" dirty="0" smtClean="0">
                <a:solidFill>
                  <a:srgbClr val="000000"/>
                </a:solidFill>
                <a:ea typeface="Gulim" pitchFamily="34" charset="-127"/>
              </a:rPr>
              <a:t>57,000 British casualties on the first day</a:t>
            </a:r>
          </a:p>
          <a:p>
            <a:pPr marL="0" indent="0" defTabSz="506413" eaLnBrk="1" hangingPunct="1">
              <a:lnSpc>
                <a:spcPct val="104000"/>
              </a:lnSpc>
              <a:spcBef>
                <a:spcPct val="0"/>
              </a:spcBef>
              <a:buFontTx/>
              <a:buNone/>
            </a:pPr>
            <a:endParaRPr lang="ko-KR" altLang="en-US" dirty="0" smtClean="0">
              <a:solidFill>
                <a:srgbClr val="000000"/>
              </a:solidFill>
              <a:ea typeface="Gulim" pitchFamily="34" charset="-127"/>
            </a:endParaRPr>
          </a:p>
          <a:p>
            <a:pPr marL="0" indent="0" defTabSz="506413" eaLnBrk="1" hangingPunct="1">
              <a:lnSpc>
                <a:spcPct val="104000"/>
              </a:lnSpc>
              <a:spcBef>
                <a:spcPct val="0"/>
              </a:spcBef>
              <a:buFontTx/>
              <a:buNone/>
            </a:pPr>
            <a:r>
              <a:rPr lang="ko-KR" altLang="en-US" dirty="0" smtClean="0">
                <a:solidFill>
                  <a:srgbClr val="000000"/>
                </a:solidFill>
                <a:ea typeface="Gulim" pitchFamily="34" charset="-127"/>
              </a:rPr>
              <a:t>about 1/3 of them killed</a:t>
            </a:r>
            <a:endParaRPr lang="en-GB" altLang="ko-KR" dirty="0" smtClean="0">
              <a:solidFill>
                <a:srgbClr val="000000"/>
              </a:solidFill>
              <a:ea typeface="Gulim" pitchFamily="34" charset="-127"/>
            </a:endParaRPr>
          </a:p>
          <a:p>
            <a:pPr marL="0" indent="0" defTabSz="506413" eaLnBrk="1" hangingPunct="1">
              <a:lnSpc>
                <a:spcPct val="104000"/>
              </a:lnSpc>
              <a:spcBef>
                <a:spcPct val="0"/>
              </a:spcBef>
              <a:buFontTx/>
              <a:buNone/>
            </a:pPr>
            <a:endParaRPr lang="ko-KR" altLang="en-US" dirty="0" smtClean="0">
              <a:solidFill>
                <a:srgbClr val="000000"/>
              </a:solidFill>
              <a:ea typeface="Gulim" pitchFamily="34" charset="-127"/>
            </a:endParaRPr>
          </a:p>
        </p:txBody>
      </p:sp>
    </p:spTree>
    <p:extLst>
      <p:ext uri="{BB962C8B-B14F-4D97-AF65-F5344CB8AC3E}">
        <p14:creationId xmlns:p14="http://schemas.microsoft.com/office/powerpoint/2010/main" val="10741070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60"/>
          <p:cNvSpPr>
            <a:spLocks noGrp="1" noChangeArrowheads="1"/>
          </p:cNvSpPr>
          <p:nvPr>
            <p:ph type="title" idx="4294967295"/>
          </p:nvPr>
        </p:nvSpPr>
        <p:spPr>
          <a:xfrm>
            <a:off x="309563" y="188640"/>
            <a:ext cx="8834437" cy="4957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506413" eaLnBrk="1" hangingPunct="1">
              <a:lnSpc>
                <a:spcPct val="104000"/>
              </a:lnSpc>
            </a:pPr>
            <a:r>
              <a:rPr lang="ko-KR" altLang="en-US" dirty="0" smtClean="0">
                <a:solidFill>
                  <a:srgbClr val="000000"/>
                </a:solidFill>
                <a:ea typeface="Gulim" pitchFamily="34" charset="-127"/>
              </a:rPr>
              <a:t/>
            </a:r>
            <a:br>
              <a:rPr lang="ko-KR" altLang="en-US" dirty="0" smtClean="0">
                <a:solidFill>
                  <a:srgbClr val="000000"/>
                </a:solidFill>
                <a:ea typeface="Gulim" pitchFamily="34" charset="-127"/>
              </a:rPr>
            </a:br>
            <a:r>
              <a:rPr lang="ko-KR" altLang="en-US" dirty="0" smtClean="0">
                <a:solidFill>
                  <a:srgbClr val="000000"/>
                </a:solidFill>
                <a:ea typeface="Gulim" pitchFamily="34" charset="-127"/>
              </a:rPr>
              <a:t/>
            </a:r>
            <a:br>
              <a:rPr lang="ko-KR" altLang="en-US" dirty="0" smtClean="0">
                <a:solidFill>
                  <a:srgbClr val="000000"/>
                </a:solidFill>
                <a:ea typeface="Gulim" pitchFamily="34" charset="-127"/>
              </a:rPr>
            </a:br>
            <a:r>
              <a:rPr lang="ko-KR" altLang="en-US" dirty="0" smtClean="0">
                <a:solidFill>
                  <a:srgbClr val="000000"/>
                </a:solidFill>
                <a:ea typeface="Gulim" pitchFamily="34" charset="-127"/>
              </a:rPr>
              <a:t/>
            </a:r>
            <a:br>
              <a:rPr lang="ko-KR" altLang="en-US" dirty="0" smtClean="0">
                <a:solidFill>
                  <a:srgbClr val="000000"/>
                </a:solidFill>
                <a:ea typeface="Gulim" pitchFamily="34" charset="-127"/>
              </a:rPr>
            </a:br>
            <a:r>
              <a:rPr lang="ko-KR" altLang="en-US" dirty="0" smtClean="0">
                <a:solidFill>
                  <a:srgbClr val="000000"/>
                </a:solidFill>
                <a:ea typeface="Gulim" pitchFamily="34" charset="-127"/>
              </a:rPr>
              <a:t/>
            </a:r>
            <a:br>
              <a:rPr lang="ko-KR" altLang="en-US" dirty="0" smtClean="0">
                <a:solidFill>
                  <a:srgbClr val="000000"/>
                </a:solidFill>
                <a:ea typeface="Gulim" pitchFamily="34" charset="-127"/>
              </a:rPr>
            </a:br>
            <a:r>
              <a:rPr lang="ko-KR" altLang="en-US" dirty="0" smtClean="0">
                <a:solidFill>
                  <a:srgbClr val="000000"/>
                </a:solidFill>
                <a:ea typeface="Gulim" pitchFamily="34" charset="-127"/>
              </a:rPr>
              <a:t>Why </a:t>
            </a:r>
            <a:r>
              <a:rPr lang="en-GB" altLang="ko-KR" dirty="0" smtClean="0">
                <a:solidFill>
                  <a:srgbClr val="000000"/>
                </a:solidFill>
                <a:ea typeface="Gulim" pitchFamily="34" charset="-127"/>
              </a:rPr>
              <a:t>was the </a:t>
            </a:r>
            <a:r>
              <a:rPr lang="ko-KR" altLang="en-US" dirty="0" smtClean="0">
                <a:solidFill>
                  <a:srgbClr val="000000"/>
                </a:solidFill>
                <a:ea typeface="Gulim" pitchFamily="34" charset="-127"/>
              </a:rPr>
              <a:t>Battle of the Somme </a:t>
            </a:r>
            <a:r>
              <a:rPr lang="en-GB" altLang="ko-KR" dirty="0" smtClean="0">
                <a:solidFill>
                  <a:srgbClr val="000000"/>
                </a:solidFill>
                <a:ea typeface="Gulim" pitchFamily="34" charset="-127"/>
              </a:rPr>
              <a:t>so bloody?</a:t>
            </a:r>
            <a:endParaRPr lang="ko-KR" altLang="en-US" dirty="0" smtClean="0">
              <a:solidFill>
                <a:srgbClr val="000000"/>
              </a:solidFill>
              <a:ea typeface="Gulim" pitchFamily="34" charset="-127"/>
            </a:endParaRPr>
          </a:p>
        </p:txBody>
      </p:sp>
    </p:spTree>
    <p:extLst>
      <p:ext uri="{BB962C8B-B14F-4D97-AF65-F5344CB8AC3E}">
        <p14:creationId xmlns:p14="http://schemas.microsoft.com/office/powerpoint/2010/main" val="4003213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314" name="Text Box 772"/>
          <p:cNvSpPr>
            <a:spLocks noGrp="1" noChangeArrowheads="1"/>
          </p:cNvSpPr>
          <p:nvPr>
            <p:ph type="title" idx="4294967295"/>
          </p:nvPr>
        </p:nvSpPr>
        <p:spPr>
          <a:xfrm>
            <a:off x="323528" y="274638"/>
            <a:ext cx="8685535" cy="18494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506413" eaLnBrk="1" hangingPunct="1">
              <a:lnSpc>
                <a:spcPct val="104000"/>
              </a:lnSpc>
            </a:pPr>
            <a:r>
              <a:rPr lang="en-GB" altLang="ko-KR" dirty="0" smtClean="0">
                <a:solidFill>
                  <a:srgbClr val="000000"/>
                </a:solidFill>
                <a:ea typeface="Gulim" pitchFamily="34" charset="-127"/>
              </a:rPr>
              <a:t>First reception in Britain…</a:t>
            </a:r>
            <a:endParaRPr lang="ko-KR" altLang="en-US" dirty="0" smtClean="0">
              <a:solidFill>
                <a:srgbClr val="000000"/>
              </a:solidFill>
              <a:ea typeface="Gulim" pitchFamily="34" charset="-127"/>
            </a:endParaRPr>
          </a:p>
        </p:txBody>
      </p:sp>
      <p:sp>
        <p:nvSpPr>
          <p:cNvPr id="13315" name="Text Box 773"/>
          <p:cNvSpPr>
            <a:spLocks noGrp="1" noChangeArrowheads="1"/>
          </p:cNvSpPr>
          <p:nvPr>
            <p:ph type="body" idx="4294967295"/>
          </p:nvPr>
        </p:nvSpPr>
        <p:spPr>
          <a:xfrm>
            <a:off x="467544" y="1844824"/>
            <a:ext cx="8507412" cy="3981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506413" eaLnBrk="1" hangingPunct="1">
              <a:lnSpc>
                <a:spcPct val="104000"/>
              </a:lnSpc>
              <a:spcBef>
                <a:spcPct val="0"/>
              </a:spcBef>
              <a:buFontTx/>
              <a:buNone/>
            </a:pPr>
            <a:r>
              <a:rPr lang="ko-KR" altLang="en-US" dirty="0" smtClean="0">
                <a:solidFill>
                  <a:srgbClr val="000000"/>
                </a:solidFill>
                <a:ea typeface="Gulim" pitchFamily="34" charset="-127"/>
              </a:rPr>
              <a:t>Herbert Russell sent a telegram to Reuters about the Battle of the Somme (1st July, 1916) </a:t>
            </a:r>
          </a:p>
          <a:p>
            <a:pPr marL="0" indent="0" defTabSz="506413" eaLnBrk="1" hangingPunct="1">
              <a:lnSpc>
                <a:spcPct val="104000"/>
              </a:lnSpc>
              <a:spcBef>
                <a:spcPct val="0"/>
              </a:spcBef>
              <a:buFontTx/>
              <a:buNone/>
            </a:pPr>
            <a:endParaRPr lang="ko-KR" altLang="en-US" dirty="0" smtClean="0">
              <a:solidFill>
                <a:srgbClr val="000000"/>
              </a:solidFill>
              <a:ea typeface="Gulim" pitchFamily="34" charset="-127"/>
            </a:endParaRPr>
          </a:p>
          <a:p>
            <a:pPr marL="0" indent="0" defTabSz="506413" eaLnBrk="1" hangingPunct="1">
              <a:lnSpc>
                <a:spcPct val="104000"/>
              </a:lnSpc>
              <a:spcBef>
                <a:spcPct val="0"/>
              </a:spcBef>
              <a:buFontTx/>
              <a:buNone/>
            </a:pPr>
            <a:r>
              <a:rPr lang="ko-KR" altLang="en-US" i="1" dirty="0" smtClean="0">
                <a:solidFill>
                  <a:srgbClr val="000000"/>
                </a:solidFill>
                <a:ea typeface="Gulim" pitchFamily="34" charset="-127"/>
              </a:rPr>
              <a:t>'Good progress into enemy territory. British troops were said to have fought most gallantly and we have taken many prisoners. So far the day is going well for Great Britain and France.'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11560" y="1916832"/>
            <a:ext cx="7632848" cy="3139321"/>
          </a:xfrm>
          <a:prstGeom prst="rect">
            <a:avLst/>
          </a:prstGeom>
          <a:noFill/>
        </p:spPr>
        <p:txBody>
          <a:bodyPr wrap="square" rtlCol="0">
            <a:spAutoFit/>
          </a:bodyPr>
          <a:lstStyle/>
          <a:p>
            <a:r>
              <a:rPr lang="en-GB" dirty="0" smtClean="0"/>
              <a:t>You are going to plan the Battle of the Somme</a:t>
            </a:r>
          </a:p>
          <a:p>
            <a:endParaRPr lang="en-GB" dirty="0"/>
          </a:p>
          <a:p>
            <a:r>
              <a:rPr lang="en-GB" dirty="0" smtClean="0"/>
              <a:t>In groups you all need the ‘Battle planners Kit’ – Lay this on your tables.</a:t>
            </a:r>
          </a:p>
          <a:p>
            <a:endParaRPr lang="en-GB" dirty="0"/>
          </a:p>
          <a:p>
            <a:endParaRPr lang="en-GB" dirty="0" smtClean="0"/>
          </a:p>
          <a:p>
            <a:r>
              <a:rPr lang="en-GB" dirty="0" smtClean="0"/>
              <a:t>Instructions from Head Quarters will be given, as a group you will be given time to consider and respond to the instructions.  </a:t>
            </a:r>
          </a:p>
          <a:p>
            <a:endParaRPr lang="en-GB" dirty="0"/>
          </a:p>
          <a:p>
            <a:r>
              <a:rPr lang="en-GB" dirty="0" smtClean="0"/>
              <a:t>Make sure that you note down your decisions on your A3 map of the Somme.</a:t>
            </a:r>
          </a:p>
          <a:p>
            <a:endParaRPr lang="en-GB" dirty="0"/>
          </a:p>
          <a:p>
            <a:endParaRPr lang="en-GB" dirty="0" smtClean="0"/>
          </a:p>
        </p:txBody>
      </p:sp>
      <p:sp>
        <p:nvSpPr>
          <p:cNvPr id="3" name="TextBox 2"/>
          <p:cNvSpPr txBox="1"/>
          <p:nvPr/>
        </p:nvSpPr>
        <p:spPr>
          <a:xfrm>
            <a:off x="539552" y="260648"/>
            <a:ext cx="7776864" cy="2031325"/>
          </a:xfrm>
          <a:prstGeom prst="rect">
            <a:avLst/>
          </a:prstGeom>
          <a:noFill/>
        </p:spPr>
        <p:txBody>
          <a:bodyPr wrap="square" rtlCol="0">
            <a:spAutoFit/>
          </a:bodyPr>
          <a:lstStyle/>
          <a:p>
            <a:r>
              <a:rPr lang="en-GB" dirty="0" smtClean="0"/>
              <a:t>In order to understand why this battle turned out to be one of the bloodiest of the Great War, we firstly need to understand how it was planned.  </a:t>
            </a:r>
          </a:p>
          <a:p>
            <a:endParaRPr lang="en-GB" dirty="0"/>
          </a:p>
          <a:p>
            <a:r>
              <a:rPr lang="en-GB" dirty="0" smtClean="0"/>
              <a:t>You are going to do exactly what the Generals of the Army did in </a:t>
            </a:r>
            <a:r>
              <a:rPr lang="en-GB" dirty="0" smtClean="0"/>
              <a:t> beginning of    1916</a:t>
            </a:r>
            <a:r>
              <a:rPr lang="en-GB" dirty="0" smtClean="0"/>
              <a:t>.</a:t>
            </a:r>
          </a:p>
          <a:p>
            <a:endParaRPr lang="en-GB" dirty="0"/>
          </a:p>
          <a:p>
            <a:endParaRPr lang="en-GB"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9617">
            <a:off x="6064873" y="4574841"/>
            <a:ext cx="2560695" cy="20773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274638"/>
            <a:ext cx="4474840" cy="1143000"/>
          </a:xfrm>
        </p:spPr>
        <p:txBody>
          <a:bodyPr/>
          <a:lstStyle/>
          <a:p>
            <a:r>
              <a:rPr lang="en-GB" sz="2800" dirty="0"/>
              <a:t> </a:t>
            </a:r>
            <a:r>
              <a:rPr lang="en-GB" sz="2800" dirty="0" smtClean="0"/>
              <a:t>In order for this battle to take place, we need a location.</a:t>
            </a:r>
            <a:endParaRPr lang="en-GB" sz="2800" dirty="0"/>
          </a:p>
        </p:txBody>
      </p:sp>
      <p:sp>
        <p:nvSpPr>
          <p:cNvPr id="4" name="Content Placeholder 3"/>
          <p:cNvSpPr>
            <a:spLocks noGrp="1"/>
          </p:cNvSpPr>
          <p:nvPr>
            <p:ph sz="half" idx="2"/>
          </p:nvPr>
        </p:nvSpPr>
        <p:spPr>
          <a:xfrm>
            <a:off x="4355976" y="1268760"/>
            <a:ext cx="4464496" cy="5174035"/>
          </a:xfrm>
        </p:spPr>
        <p:txBody>
          <a:bodyPr/>
          <a:lstStyle/>
          <a:p>
            <a:pPr marL="0" indent="0" algn="ctr">
              <a:buNone/>
            </a:pPr>
            <a:r>
              <a:rPr lang="en-GB" dirty="0" smtClean="0"/>
              <a:t>Somme – France</a:t>
            </a:r>
            <a:endParaRPr lang="en-GB" dirty="0"/>
          </a:p>
          <a:p>
            <a:pPr marL="0" indent="0" algn="ctr">
              <a:buNone/>
            </a:pPr>
            <a:r>
              <a:rPr lang="en-GB" dirty="0" smtClean="0"/>
              <a:t>Between the towns of </a:t>
            </a:r>
          </a:p>
          <a:p>
            <a:pPr marL="0" indent="0" algn="ctr">
              <a:buNone/>
            </a:pPr>
            <a:r>
              <a:rPr lang="en-GB" dirty="0" smtClean="0"/>
              <a:t>Albert – and Bapaume</a:t>
            </a:r>
            <a:r>
              <a:rPr lang="en-GB" dirty="0"/>
              <a:t>.</a:t>
            </a:r>
          </a:p>
        </p:txBody>
      </p:sp>
      <p:pic>
        <p:nvPicPr>
          <p:cNvPr id="2050" name="Picture 2" descr="http://www.epsomandewellhistoryexplorer.org.uk/images/Battle_of_the_Somme_1916_map.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0856"/>
            <a:ext cx="4139952" cy="68213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langdale-associates.com/alsace_2006/part_1~2/resources/map_1~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444790"/>
            <a:ext cx="2762250" cy="29718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flipH="1" flipV="1">
            <a:off x="4067944" y="3444790"/>
            <a:ext cx="2376264" cy="56027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7991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278465">
            <a:off x="1053022" y="1244522"/>
            <a:ext cx="3064827" cy="376916"/>
          </a:xfrm>
        </p:spPr>
        <p:txBody>
          <a:bodyPr>
            <a:normAutofit fontScale="90000"/>
          </a:bodyPr>
          <a:lstStyle/>
          <a:p>
            <a:r>
              <a:rPr lang="en-GB" dirty="0" smtClean="0"/>
              <a:t>Fact File</a:t>
            </a:r>
            <a:endParaRPr lang="en-GB" dirty="0"/>
          </a:p>
        </p:txBody>
      </p:sp>
      <p:sp>
        <p:nvSpPr>
          <p:cNvPr id="3" name="Content Placeholder 2"/>
          <p:cNvSpPr>
            <a:spLocks noGrp="1"/>
          </p:cNvSpPr>
          <p:nvPr>
            <p:ph idx="1"/>
          </p:nvPr>
        </p:nvSpPr>
        <p:spPr>
          <a:xfrm rot="60000">
            <a:off x="4716960" y="1148524"/>
            <a:ext cx="3276024" cy="4625489"/>
          </a:xfrm>
        </p:spPr>
        <p:txBody>
          <a:bodyPr/>
          <a:lstStyle/>
          <a:p>
            <a:r>
              <a:rPr lang="en-GB" dirty="0" smtClean="0"/>
              <a:t>General of the British Forces: Sir Douglas Haig - Deputy: General Henry Rawlinson in charge.</a:t>
            </a:r>
          </a:p>
          <a:p>
            <a:pPr marL="0" indent="0">
              <a:buNone/>
            </a:pPr>
            <a:endParaRPr lang="en-GB" dirty="0" smtClean="0"/>
          </a:p>
          <a:p>
            <a:r>
              <a:rPr lang="en-GB" dirty="0" smtClean="0"/>
              <a:t>The Battle date</a:t>
            </a:r>
          </a:p>
          <a:p>
            <a:pPr marL="0" indent="0">
              <a:buNone/>
            </a:pPr>
            <a:r>
              <a:rPr lang="en-GB" dirty="0" smtClean="0"/>
              <a:t>from </a:t>
            </a:r>
            <a:r>
              <a:rPr lang="en-GB" u="sng" dirty="0"/>
              <a:t>1st July </a:t>
            </a:r>
            <a:r>
              <a:rPr lang="en-GB" u="sng" dirty="0" smtClean="0"/>
              <a:t>1916 –</a:t>
            </a:r>
          </a:p>
          <a:p>
            <a:pPr marL="0" indent="0">
              <a:buNone/>
            </a:pPr>
            <a:r>
              <a:rPr lang="en-GB" u="sng" dirty="0" smtClean="0"/>
              <a:t>Somme - France</a:t>
            </a:r>
            <a:endParaRPr lang="en-GB" u="sng"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78702">
            <a:off x="412139" y="1831283"/>
            <a:ext cx="2891229" cy="203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9141">
            <a:off x="2401379" y="3192725"/>
            <a:ext cx="19812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724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Text Box 516"/>
          <p:cNvSpPr>
            <a:spLocks noGrp="1" noChangeArrowheads="1"/>
          </p:cNvSpPr>
          <p:nvPr>
            <p:ph type="title" idx="4294967295"/>
          </p:nvPr>
        </p:nvSpPr>
        <p:spPr>
          <a:xfrm>
            <a:off x="457200" y="274638"/>
            <a:ext cx="8509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506413" eaLnBrk="1" hangingPunct="1">
              <a:lnSpc>
                <a:spcPct val="104000"/>
              </a:lnSpc>
            </a:pPr>
            <a:r>
              <a:rPr lang="en-GB" altLang="ko-KR" dirty="0" smtClean="0">
                <a:solidFill>
                  <a:srgbClr val="000000"/>
                </a:solidFill>
                <a:ea typeface="Gulim" pitchFamily="34" charset="-127"/>
              </a:rPr>
              <a:t>Intel. </a:t>
            </a:r>
            <a:r>
              <a:rPr lang="en-GB" altLang="ko-KR" sz="2000" dirty="0" smtClean="0">
                <a:solidFill>
                  <a:srgbClr val="000000"/>
                </a:solidFill>
                <a:ea typeface="Gulim" pitchFamily="34" charset="-127"/>
              </a:rPr>
              <a:t>(intelligence)</a:t>
            </a:r>
            <a:endParaRPr lang="ko-KR" altLang="en-US" dirty="0" smtClean="0">
              <a:solidFill>
                <a:srgbClr val="000000"/>
              </a:solidFill>
              <a:ea typeface="Gulim" pitchFamily="34" charset="-127"/>
            </a:endParaRPr>
          </a:p>
        </p:txBody>
      </p:sp>
      <p:sp>
        <p:nvSpPr>
          <p:cNvPr id="4099" name="Text Box 517"/>
          <p:cNvSpPr>
            <a:spLocks noGrp="1" noChangeArrowheads="1"/>
          </p:cNvSpPr>
          <p:nvPr>
            <p:ph type="body" idx="4294967295"/>
          </p:nvPr>
        </p:nvSpPr>
        <p:spPr>
          <a:xfrm>
            <a:off x="457200" y="1600200"/>
            <a:ext cx="843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506413" eaLnBrk="1" hangingPunct="1">
              <a:lnSpc>
                <a:spcPct val="104000"/>
              </a:lnSpc>
              <a:spcBef>
                <a:spcPct val="0"/>
              </a:spcBef>
              <a:buFontTx/>
              <a:buNone/>
            </a:pPr>
            <a:r>
              <a:rPr lang="en-GB" altLang="ko-KR" dirty="0" smtClean="0">
                <a:solidFill>
                  <a:srgbClr val="000000"/>
                </a:solidFill>
                <a:ea typeface="Gulim" pitchFamily="34" charset="-127"/>
              </a:rPr>
              <a:t>We have word from the French;</a:t>
            </a:r>
            <a:endParaRPr lang="ko-KR" altLang="en-US" dirty="0" smtClean="0">
              <a:solidFill>
                <a:srgbClr val="000000"/>
              </a:solidFill>
              <a:ea typeface="Gulim" pitchFamily="34" charset="-127"/>
            </a:endParaRPr>
          </a:p>
          <a:p>
            <a:pPr marL="0" indent="0" defTabSz="506413" eaLnBrk="1" hangingPunct="1">
              <a:lnSpc>
                <a:spcPct val="104000"/>
              </a:lnSpc>
              <a:spcBef>
                <a:spcPct val="0"/>
              </a:spcBef>
              <a:buFontTx/>
              <a:buNone/>
            </a:pPr>
            <a:endParaRPr lang="ko-KR" altLang="en-US" dirty="0" smtClean="0">
              <a:solidFill>
                <a:srgbClr val="000000"/>
              </a:solidFill>
              <a:ea typeface="Gulim" pitchFamily="34" charset="-127"/>
            </a:endParaRPr>
          </a:p>
          <a:p>
            <a:pPr marL="0" indent="0" defTabSz="506413" eaLnBrk="1" hangingPunct="1">
              <a:lnSpc>
                <a:spcPct val="104000"/>
              </a:lnSpc>
              <a:spcBef>
                <a:spcPct val="0"/>
              </a:spcBef>
              <a:buFontTx/>
              <a:buNone/>
            </a:pPr>
            <a:endParaRPr lang="ko-KR" altLang="en-US" i="1" dirty="0" smtClean="0">
              <a:solidFill>
                <a:srgbClr val="000000"/>
              </a:solidFill>
              <a:ea typeface="Gulim" pitchFamily="34" charset="-127"/>
            </a:endParaRPr>
          </a:p>
          <a:p>
            <a:pPr marL="0" indent="0" defTabSz="506413" eaLnBrk="1" hangingPunct="1">
              <a:lnSpc>
                <a:spcPct val="104000"/>
              </a:lnSpc>
              <a:spcBef>
                <a:spcPct val="0"/>
              </a:spcBef>
              <a:buFontTx/>
              <a:buNone/>
            </a:pPr>
            <a:r>
              <a:rPr lang="ko-KR" altLang="en-US" i="1" dirty="0" smtClean="0">
                <a:solidFill>
                  <a:srgbClr val="000000"/>
                </a:solidFill>
                <a:ea typeface="Gulim" pitchFamily="34" charset="-127"/>
              </a:rPr>
              <a:t>The Germans </a:t>
            </a:r>
            <a:r>
              <a:rPr lang="en-GB" altLang="ko-KR" i="1" dirty="0" smtClean="0">
                <a:solidFill>
                  <a:srgbClr val="000000"/>
                </a:solidFill>
                <a:ea typeface="Gulim" pitchFamily="34" charset="-127"/>
              </a:rPr>
              <a:t>are</a:t>
            </a:r>
            <a:r>
              <a:rPr lang="ko-KR" altLang="en-US" i="1" dirty="0" smtClean="0">
                <a:solidFill>
                  <a:srgbClr val="000000"/>
                </a:solidFill>
                <a:ea typeface="Gulim" pitchFamily="34" charset="-127"/>
              </a:rPr>
              <a:t> on high ground with a good view of the attacking forces.</a:t>
            </a:r>
            <a:endParaRPr lang="en-GB" altLang="ko-KR" i="1" dirty="0" smtClean="0">
              <a:solidFill>
                <a:srgbClr val="000000"/>
              </a:solidFill>
              <a:ea typeface="Gulim" pitchFamily="34" charset="-127"/>
            </a:endParaRPr>
          </a:p>
          <a:p>
            <a:pPr marL="0" indent="0" defTabSz="506413" eaLnBrk="1" hangingPunct="1">
              <a:lnSpc>
                <a:spcPct val="104000"/>
              </a:lnSpc>
              <a:spcBef>
                <a:spcPct val="0"/>
              </a:spcBef>
              <a:buFontTx/>
              <a:buNone/>
            </a:pPr>
            <a:endParaRPr lang="en-GB" altLang="ko-KR" i="1" dirty="0">
              <a:solidFill>
                <a:srgbClr val="000000"/>
              </a:solidFill>
              <a:ea typeface="Gulim" pitchFamily="34" charset="-127"/>
            </a:endParaRPr>
          </a:p>
          <a:p>
            <a:pPr marL="0" indent="0" defTabSz="506413" eaLnBrk="1" hangingPunct="1">
              <a:lnSpc>
                <a:spcPct val="104000"/>
              </a:lnSpc>
              <a:spcBef>
                <a:spcPct val="0"/>
              </a:spcBef>
              <a:buFontTx/>
              <a:buNone/>
            </a:pPr>
            <a:r>
              <a:rPr lang="en-GB" altLang="ko-KR" b="1" dirty="0" smtClean="0">
                <a:solidFill>
                  <a:srgbClr val="000000"/>
                </a:solidFill>
                <a:ea typeface="Gulim" pitchFamily="34" charset="-127"/>
              </a:rPr>
              <a:t>Action - Circle / shade and annotate in red </a:t>
            </a:r>
          </a:p>
          <a:p>
            <a:pPr marL="0" indent="0" defTabSz="506413" eaLnBrk="1" hangingPunct="1">
              <a:lnSpc>
                <a:spcPct val="104000"/>
              </a:lnSpc>
              <a:spcBef>
                <a:spcPct val="0"/>
              </a:spcBef>
              <a:buFontTx/>
              <a:buNone/>
            </a:pPr>
            <a:r>
              <a:rPr lang="en-GB" altLang="ko-KR" b="1" i="1" dirty="0" smtClean="0">
                <a:solidFill>
                  <a:srgbClr val="FF0000"/>
                </a:solidFill>
                <a:ea typeface="Gulim" pitchFamily="34" charset="-127"/>
              </a:rPr>
              <a:t>‘La Boiselle’ </a:t>
            </a:r>
            <a:r>
              <a:rPr lang="en-GB" altLang="ko-KR" b="1" dirty="0" smtClean="0">
                <a:solidFill>
                  <a:srgbClr val="000000"/>
                </a:solidFill>
                <a:ea typeface="Gulim" pitchFamily="34" charset="-127"/>
              </a:rPr>
              <a:t> as being German ground</a:t>
            </a:r>
            <a:endParaRPr lang="ko-KR" altLang="en-US" b="1" dirty="0" smtClean="0">
              <a:solidFill>
                <a:srgbClr val="000000"/>
              </a:solidFill>
              <a:ea typeface="Gulim" pitchFamily="34" charset="-127"/>
            </a:endParaRPr>
          </a:p>
        </p:txBody>
      </p:sp>
      <p:sp>
        <p:nvSpPr>
          <p:cNvPr id="2" name="TextBox 1"/>
          <p:cNvSpPr txBox="1"/>
          <p:nvPr/>
        </p:nvSpPr>
        <p:spPr>
          <a:xfrm>
            <a:off x="323528" y="6246604"/>
            <a:ext cx="8352928" cy="369332"/>
          </a:xfrm>
          <a:prstGeom prst="rect">
            <a:avLst/>
          </a:prstGeom>
          <a:noFill/>
        </p:spPr>
        <p:txBody>
          <a:bodyPr wrap="square" rtlCol="0">
            <a:spAutoFit/>
          </a:bodyPr>
          <a:lstStyle/>
          <a:p>
            <a:r>
              <a:rPr lang="en-GB" dirty="0" smtClean="0"/>
              <a:t>Using your mapping skills – how do you know that La Boiselle is on high ground? </a:t>
            </a:r>
            <a:endParaRPr lang="en-GB"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122" name="Text Box 772"/>
          <p:cNvSpPr>
            <a:spLocks noGrp="1" noChangeArrowheads="1"/>
          </p:cNvSpPr>
          <p:nvPr>
            <p:ph type="title" idx="4294967295"/>
          </p:nvPr>
        </p:nvSpPr>
        <p:spPr>
          <a:xfrm>
            <a:off x="457200" y="274638"/>
            <a:ext cx="8509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506413" eaLnBrk="1" hangingPunct="1">
              <a:lnSpc>
                <a:spcPct val="104000"/>
              </a:lnSpc>
            </a:pPr>
            <a:r>
              <a:rPr lang="en-GB" altLang="ko-KR" dirty="0" smtClean="0">
                <a:solidFill>
                  <a:srgbClr val="000000"/>
                </a:solidFill>
                <a:ea typeface="Gulim" pitchFamily="34" charset="-127"/>
              </a:rPr>
              <a:t>Intel…</a:t>
            </a:r>
            <a:endParaRPr lang="ko-KR" altLang="en-US" dirty="0" smtClean="0">
              <a:solidFill>
                <a:srgbClr val="000000"/>
              </a:solidFill>
              <a:ea typeface="Gulim" pitchFamily="34" charset="-127"/>
            </a:endParaRPr>
          </a:p>
        </p:txBody>
      </p:sp>
      <p:sp>
        <p:nvSpPr>
          <p:cNvPr id="5123" name="Text Box 773"/>
          <p:cNvSpPr>
            <a:spLocks noGrp="1" noChangeArrowheads="1"/>
          </p:cNvSpPr>
          <p:nvPr>
            <p:ph type="body" idx="4294967295"/>
          </p:nvPr>
        </p:nvSpPr>
        <p:spPr>
          <a:xfrm>
            <a:off x="457200" y="1600200"/>
            <a:ext cx="843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506413" eaLnBrk="1" hangingPunct="1">
              <a:lnSpc>
                <a:spcPct val="104000"/>
              </a:lnSpc>
              <a:spcBef>
                <a:spcPct val="0"/>
              </a:spcBef>
              <a:buFontTx/>
              <a:buNone/>
            </a:pPr>
            <a:endParaRPr lang="ko-KR" altLang="en-US" dirty="0" smtClean="0">
              <a:solidFill>
                <a:srgbClr val="000000"/>
              </a:solidFill>
              <a:ea typeface="Gulim" pitchFamily="34" charset="-127"/>
            </a:endParaRPr>
          </a:p>
          <a:p>
            <a:pPr marL="0" indent="0" defTabSz="506413" eaLnBrk="1" hangingPunct="1">
              <a:lnSpc>
                <a:spcPct val="104000"/>
              </a:lnSpc>
              <a:spcBef>
                <a:spcPct val="0"/>
              </a:spcBef>
              <a:buFontTx/>
              <a:buNone/>
            </a:pPr>
            <a:r>
              <a:rPr lang="en-GB" altLang="ko-KR" dirty="0" smtClean="0">
                <a:solidFill>
                  <a:srgbClr val="000000"/>
                </a:solidFill>
                <a:ea typeface="Gulim" pitchFamily="34" charset="-127"/>
              </a:rPr>
              <a:t>Reconnaissance – The RFC –Royal Flying Corps report, </a:t>
            </a:r>
            <a:endParaRPr lang="ko-KR" altLang="en-US" dirty="0" smtClean="0">
              <a:solidFill>
                <a:srgbClr val="000000"/>
              </a:solidFill>
              <a:ea typeface="Gulim" pitchFamily="34" charset="-127"/>
            </a:endParaRPr>
          </a:p>
          <a:p>
            <a:pPr marL="0" indent="0" defTabSz="506413" eaLnBrk="1" hangingPunct="1">
              <a:lnSpc>
                <a:spcPct val="104000"/>
              </a:lnSpc>
              <a:spcBef>
                <a:spcPct val="0"/>
              </a:spcBef>
              <a:buFontTx/>
              <a:buNone/>
            </a:pPr>
            <a:r>
              <a:rPr lang="en-GB" altLang="ko-KR" i="1" dirty="0" smtClean="0">
                <a:solidFill>
                  <a:srgbClr val="000000"/>
                </a:solidFill>
                <a:ea typeface="Gulim" pitchFamily="34" charset="-127"/>
              </a:rPr>
              <a:t>“</a:t>
            </a:r>
            <a:r>
              <a:rPr lang="ko-KR" altLang="en-US" i="1" dirty="0" smtClean="0">
                <a:solidFill>
                  <a:srgbClr val="000000"/>
                </a:solidFill>
                <a:ea typeface="Gulim" pitchFamily="34" charset="-127"/>
              </a:rPr>
              <a:t>Their defences had been in place since 1914, which means their trenches were deep and fortified with concrete</a:t>
            </a:r>
            <a:r>
              <a:rPr lang="en-GB" altLang="ko-KR" i="1" dirty="0" smtClean="0">
                <a:solidFill>
                  <a:srgbClr val="000000"/>
                </a:solidFill>
                <a:ea typeface="Gulim" pitchFamily="34" charset="-127"/>
              </a:rPr>
              <a:t>”</a:t>
            </a:r>
          </a:p>
          <a:p>
            <a:pPr marL="0" indent="0" defTabSz="506413" eaLnBrk="1" hangingPunct="1">
              <a:lnSpc>
                <a:spcPct val="104000"/>
              </a:lnSpc>
              <a:spcBef>
                <a:spcPct val="0"/>
              </a:spcBef>
              <a:buFontTx/>
              <a:buNone/>
            </a:pPr>
            <a:endParaRPr lang="en-GB" altLang="ko-KR" dirty="0">
              <a:solidFill>
                <a:srgbClr val="000000"/>
              </a:solidFill>
              <a:ea typeface="Gulim" pitchFamily="34" charset="-127"/>
            </a:endParaRPr>
          </a:p>
          <a:p>
            <a:pPr marL="0" indent="0" defTabSz="506413" eaLnBrk="1" hangingPunct="1">
              <a:lnSpc>
                <a:spcPct val="104000"/>
              </a:lnSpc>
              <a:spcBef>
                <a:spcPct val="0"/>
              </a:spcBef>
              <a:buFontTx/>
              <a:buNone/>
            </a:pPr>
            <a:r>
              <a:rPr lang="en-GB" altLang="ko-KR" b="1" dirty="0" smtClean="0">
                <a:solidFill>
                  <a:srgbClr val="000000"/>
                </a:solidFill>
                <a:ea typeface="Gulim" pitchFamily="34" charset="-127"/>
              </a:rPr>
              <a:t>Action – Using </a:t>
            </a:r>
            <a:r>
              <a:rPr lang="en-GB" altLang="ko-KR" b="1" dirty="0" smtClean="0">
                <a:solidFill>
                  <a:srgbClr val="FF0000"/>
                </a:solidFill>
                <a:ea typeface="Gulim" pitchFamily="34" charset="-127"/>
              </a:rPr>
              <a:t>////</a:t>
            </a:r>
            <a:r>
              <a:rPr lang="en-GB" altLang="ko-KR" b="1" dirty="0" smtClean="0">
                <a:solidFill>
                  <a:srgbClr val="000000"/>
                </a:solidFill>
                <a:ea typeface="Gulim" pitchFamily="34" charset="-127"/>
              </a:rPr>
              <a:t> marks – mark across your shaded area – this signals strong defences.</a:t>
            </a:r>
            <a:endParaRPr lang="ko-KR" altLang="en-US" b="1" dirty="0" smtClean="0">
              <a:solidFill>
                <a:srgbClr val="000000"/>
              </a:solidFill>
              <a:ea typeface="Gulim" pitchFamily="34" charset="-127"/>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052" y="313768"/>
            <a:ext cx="2068897" cy="1455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upload.wikimedia.org/wikipedia/commons/0/0b/Royal_Flying_Corps_cap_badge.jpg">
            <a:hlinkClick r:id="rId4"/>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168" y="0"/>
            <a:ext cx="2631089" cy="162961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170" name="Text Box 260"/>
          <p:cNvSpPr>
            <a:spLocks noGrp="1" noChangeArrowheads="1"/>
          </p:cNvSpPr>
          <p:nvPr>
            <p:ph type="title" idx="4294967295"/>
          </p:nvPr>
        </p:nvSpPr>
        <p:spPr>
          <a:xfrm>
            <a:off x="457200" y="274638"/>
            <a:ext cx="8509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506413" eaLnBrk="1" hangingPunct="1">
              <a:lnSpc>
                <a:spcPct val="104000"/>
              </a:lnSpc>
            </a:pPr>
            <a:r>
              <a:rPr lang="en-GB" altLang="ko-KR" dirty="0" smtClean="0">
                <a:solidFill>
                  <a:srgbClr val="000000"/>
                </a:solidFill>
                <a:ea typeface="Gulim" pitchFamily="34" charset="-127"/>
              </a:rPr>
              <a:t>Intel…</a:t>
            </a:r>
            <a:endParaRPr lang="ko-KR" altLang="en-US" dirty="0" smtClean="0">
              <a:solidFill>
                <a:srgbClr val="000000"/>
              </a:solidFill>
              <a:ea typeface="Gulim" pitchFamily="34" charset="-127"/>
            </a:endParaRPr>
          </a:p>
        </p:txBody>
      </p:sp>
      <p:sp>
        <p:nvSpPr>
          <p:cNvPr id="7171" name="Text Box 261"/>
          <p:cNvSpPr>
            <a:spLocks noGrp="1" noChangeArrowheads="1"/>
          </p:cNvSpPr>
          <p:nvPr>
            <p:ph type="body" idx="4294967295"/>
          </p:nvPr>
        </p:nvSpPr>
        <p:spPr>
          <a:xfrm>
            <a:off x="459488" y="1484784"/>
            <a:ext cx="843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506413" eaLnBrk="1" hangingPunct="1">
              <a:lnSpc>
                <a:spcPct val="104000"/>
              </a:lnSpc>
              <a:spcBef>
                <a:spcPct val="0"/>
              </a:spcBef>
              <a:buFontTx/>
              <a:buNone/>
            </a:pPr>
            <a:r>
              <a:rPr lang="en-GB" altLang="ko-KR" sz="2800" i="1" dirty="0" smtClean="0">
                <a:solidFill>
                  <a:srgbClr val="000000"/>
                </a:solidFill>
                <a:ea typeface="Gulim" pitchFamily="34" charset="-127"/>
              </a:rPr>
              <a:t>We, t</a:t>
            </a:r>
            <a:r>
              <a:rPr lang="ko-KR" altLang="en-US" sz="2800" i="1" dirty="0" smtClean="0">
                <a:solidFill>
                  <a:srgbClr val="000000"/>
                </a:solidFill>
                <a:ea typeface="Gulim" pitchFamily="34" charset="-127"/>
              </a:rPr>
              <a:t>he British and French forces consist of 27 divisions (about 750,000 men).</a:t>
            </a:r>
          </a:p>
          <a:p>
            <a:pPr marL="0" indent="0" defTabSz="506413" eaLnBrk="1" hangingPunct="1">
              <a:lnSpc>
                <a:spcPct val="104000"/>
              </a:lnSpc>
              <a:spcBef>
                <a:spcPct val="0"/>
              </a:spcBef>
              <a:buFontTx/>
              <a:buNone/>
            </a:pPr>
            <a:r>
              <a:rPr lang="ko-KR" altLang="en-US" sz="2800" i="1" dirty="0" smtClean="0">
                <a:solidFill>
                  <a:srgbClr val="000000"/>
                </a:solidFill>
                <a:ea typeface="Gulim" pitchFamily="34" charset="-127"/>
              </a:rPr>
              <a:t>The Germans ha</a:t>
            </a:r>
            <a:r>
              <a:rPr lang="en-GB" altLang="ko-KR" sz="2800" i="1" dirty="0" err="1" smtClean="0">
                <a:solidFill>
                  <a:srgbClr val="000000"/>
                </a:solidFill>
                <a:ea typeface="Gulim" pitchFamily="34" charset="-127"/>
              </a:rPr>
              <a:t>ve</a:t>
            </a:r>
            <a:r>
              <a:rPr lang="ko-KR" altLang="en-US" sz="2800" i="1" dirty="0" smtClean="0">
                <a:solidFill>
                  <a:srgbClr val="000000"/>
                </a:solidFill>
                <a:ea typeface="Gulim" pitchFamily="34" charset="-127"/>
              </a:rPr>
              <a:t> 16 divisions </a:t>
            </a:r>
            <a:r>
              <a:rPr lang="en-GB" altLang="ko-KR" sz="2800" i="1" dirty="0" smtClean="0">
                <a:solidFill>
                  <a:srgbClr val="000000"/>
                </a:solidFill>
                <a:ea typeface="Gulim" pitchFamily="34" charset="-127"/>
              </a:rPr>
              <a:t>(about 450,000 men)</a:t>
            </a:r>
            <a:r>
              <a:rPr lang="ko-KR" altLang="en-US" sz="2800" i="1" dirty="0" smtClean="0">
                <a:solidFill>
                  <a:srgbClr val="000000"/>
                </a:solidFill>
                <a:ea typeface="Gulim" pitchFamily="34" charset="-127"/>
              </a:rPr>
              <a:t>.</a:t>
            </a:r>
            <a:endParaRPr lang="en-GB" altLang="ko-KR" sz="2800" i="1" dirty="0" smtClean="0">
              <a:solidFill>
                <a:srgbClr val="000000"/>
              </a:solidFill>
              <a:ea typeface="Gulim" pitchFamily="34" charset="-127"/>
            </a:endParaRPr>
          </a:p>
          <a:p>
            <a:pPr marL="0" indent="0" defTabSz="506413" eaLnBrk="1" hangingPunct="1">
              <a:lnSpc>
                <a:spcPct val="104000"/>
              </a:lnSpc>
              <a:spcBef>
                <a:spcPct val="0"/>
              </a:spcBef>
              <a:buFontTx/>
              <a:buNone/>
            </a:pPr>
            <a:endParaRPr lang="en-GB" altLang="ko-KR" i="1" dirty="0">
              <a:solidFill>
                <a:srgbClr val="000000"/>
              </a:solidFill>
              <a:ea typeface="Gulim" pitchFamily="34" charset="-127"/>
            </a:endParaRPr>
          </a:p>
          <a:p>
            <a:pPr marL="0" indent="0" defTabSz="506413" eaLnBrk="1" hangingPunct="1">
              <a:lnSpc>
                <a:spcPct val="104000"/>
              </a:lnSpc>
              <a:spcBef>
                <a:spcPct val="0"/>
              </a:spcBef>
              <a:buFontTx/>
              <a:buNone/>
            </a:pPr>
            <a:r>
              <a:rPr lang="en-GB" altLang="ko-KR" i="1" dirty="0" smtClean="0">
                <a:solidFill>
                  <a:srgbClr val="000000"/>
                </a:solidFill>
                <a:ea typeface="Gulim" pitchFamily="34" charset="-127"/>
              </a:rPr>
              <a:t>We are stationed between </a:t>
            </a:r>
            <a:r>
              <a:rPr lang="en-GB" altLang="ko-KR" i="1" dirty="0" err="1" smtClean="0">
                <a:solidFill>
                  <a:srgbClr val="000000"/>
                </a:solidFill>
                <a:ea typeface="Gulim" pitchFamily="34" charset="-127"/>
              </a:rPr>
              <a:t>Aveluy</a:t>
            </a:r>
            <a:r>
              <a:rPr lang="en-GB" altLang="ko-KR" i="1" dirty="0" smtClean="0">
                <a:solidFill>
                  <a:srgbClr val="000000"/>
                </a:solidFill>
                <a:ea typeface="Gulim" pitchFamily="34" charset="-127"/>
              </a:rPr>
              <a:t> and </a:t>
            </a:r>
            <a:r>
              <a:rPr lang="en-GB" altLang="ko-KR" i="1" dirty="0" err="1" smtClean="0">
                <a:solidFill>
                  <a:srgbClr val="000000"/>
                </a:solidFill>
                <a:ea typeface="Gulim" pitchFamily="34" charset="-127"/>
              </a:rPr>
              <a:t>Becourt</a:t>
            </a:r>
            <a:r>
              <a:rPr lang="en-GB" altLang="ko-KR" i="1" dirty="0" smtClean="0">
                <a:solidFill>
                  <a:srgbClr val="000000"/>
                </a:solidFill>
                <a:ea typeface="Gulim" pitchFamily="34" charset="-127"/>
              </a:rPr>
              <a:t> wood</a:t>
            </a:r>
            <a:r>
              <a:rPr lang="en-GB" altLang="ko-KR" i="1" dirty="0" smtClean="0">
                <a:solidFill>
                  <a:srgbClr val="000000"/>
                </a:solidFill>
                <a:ea typeface="Gulim" pitchFamily="34" charset="-127"/>
              </a:rPr>
              <a:t>.</a:t>
            </a:r>
            <a:endParaRPr lang="en-GB" altLang="ko-KR" i="1" dirty="0" smtClean="0">
              <a:solidFill>
                <a:srgbClr val="000000"/>
              </a:solidFill>
              <a:ea typeface="Gulim" pitchFamily="34" charset="-127"/>
            </a:endParaRPr>
          </a:p>
          <a:p>
            <a:pPr marL="0" indent="0" defTabSz="506413" eaLnBrk="1" hangingPunct="1">
              <a:lnSpc>
                <a:spcPct val="104000"/>
              </a:lnSpc>
              <a:spcBef>
                <a:spcPct val="0"/>
              </a:spcBef>
              <a:buFontTx/>
              <a:buNone/>
            </a:pPr>
            <a:endParaRPr lang="en-GB" altLang="ko-KR" dirty="0">
              <a:solidFill>
                <a:srgbClr val="000000"/>
              </a:solidFill>
              <a:ea typeface="Gulim" pitchFamily="34" charset="-127"/>
            </a:endParaRPr>
          </a:p>
          <a:p>
            <a:pPr marL="0" indent="0" defTabSz="506413" eaLnBrk="1" hangingPunct="1">
              <a:lnSpc>
                <a:spcPct val="104000"/>
              </a:lnSpc>
              <a:spcBef>
                <a:spcPct val="0"/>
              </a:spcBef>
              <a:buFontTx/>
              <a:buNone/>
            </a:pPr>
            <a:r>
              <a:rPr lang="en-GB" altLang="ko-KR" b="1" dirty="0" smtClean="0">
                <a:solidFill>
                  <a:srgbClr val="000000"/>
                </a:solidFill>
                <a:ea typeface="Gulim" pitchFamily="34" charset="-127"/>
              </a:rPr>
              <a:t>Action – Mark on British positions using a </a:t>
            </a:r>
            <a:r>
              <a:rPr lang="en-GB" altLang="ko-KR" b="1" dirty="0" smtClean="0">
                <a:solidFill>
                  <a:srgbClr val="0070C0"/>
                </a:solidFill>
                <a:ea typeface="Gulim" pitchFamily="34" charset="-127"/>
              </a:rPr>
              <a:t>Blue</a:t>
            </a:r>
            <a:r>
              <a:rPr lang="en-GB" altLang="ko-KR" b="1" dirty="0" smtClean="0">
                <a:solidFill>
                  <a:srgbClr val="000000"/>
                </a:solidFill>
                <a:ea typeface="Gulim" pitchFamily="34" charset="-127"/>
              </a:rPr>
              <a:t> pencil – Circle and shade where the British are.  </a:t>
            </a:r>
            <a:endParaRPr lang="ko-KR" altLang="en-US" b="1" dirty="0" smtClean="0">
              <a:solidFill>
                <a:srgbClr val="000000"/>
              </a:solidFill>
              <a:ea typeface="Gulim" pitchFamily="34" charset="-127"/>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78702">
            <a:off x="513220" y="215309"/>
            <a:ext cx="1543363" cy="1051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7544" y="5877272"/>
            <a:ext cx="7920880" cy="369332"/>
          </a:xfrm>
          <a:prstGeom prst="rect">
            <a:avLst/>
          </a:prstGeom>
          <a:noFill/>
        </p:spPr>
        <p:txBody>
          <a:bodyPr wrap="square" rtlCol="0">
            <a:spAutoFit/>
          </a:bodyPr>
          <a:lstStyle/>
          <a:p>
            <a:r>
              <a:rPr lang="en-GB" dirty="0" smtClean="0"/>
              <a:t>Again – how do we know that the British position was flat ground?</a:t>
            </a:r>
            <a:endParaRPr lang="en-GB"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146" name="Text Box 4"/>
          <p:cNvSpPr>
            <a:spLocks noGrp="1" noChangeArrowheads="1"/>
          </p:cNvSpPr>
          <p:nvPr>
            <p:ph type="title" idx="4294967295"/>
          </p:nvPr>
        </p:nvSpPr>
        <p:spPr>
          <a:xfrm>
            <a:off x="457200" y="274638"/>
            <a:ext cx="8509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506413" eaLnBrk="1" hangingPunct="1">
              <a:lnSpc>
                <a:spcPct val="104000"/>
              </a:lnSpc>
            </a:pPr>
            <a:r>
              <a:rPr lang="en-GB" altLang="ko-KR" dirty="0" smtClean="0">
                <a:solidFill>
                  <a:srgbClr val="000000"/>
                </a:solidFill>
                <a:ea typeface="Gulim" pitchFamily="34" charset="-127"/>
              </a:rPr>
              <a:t>Intel….</a:t>
            </a:r>
            <a:endParaRPr lang="ko-KR" altLang="en-US" dirty="0" smtClean="0">
              <a:solidFill>
                <a:srgbClr val="000000"/>
              </a:solidFill>
              <a:ea typeface="Gulim" pitchFamily="34" charset="-127"/>
            </a:endParaRPr>
          </a:p>
        </p:txBody>
      </p:sp>
      <p:sp>
        <p:nvSpPr>
          <p:cNvPr id="6147" name="Text Box 5"/>
          <p:cNvSpPr>
            <a:spLocks noGrp="1" noChangeArrowheads="1"/>
          </p:cNvSpPr>
          <p:nvPr>
            <p:ph type="body" idx="4294967295"/>
          </p:nvPr>
        </p:nvSpPr>
        <p:spPr>
          <a:xfrm>
            <a:off x="372076" y="2204864"/>
            <a:ext cx="84328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506413" eaLnBrk="1" hangingPunct="1">
              <a:lnSpc>
                <a:spcPct val="104000"/>
              </a:lnSpc>
              <a:spcBef>
                <a:spcPct val="0"/>
              </a:spcBef>
              <a:buFontTx/>
              <a:buNone/>
            </a:pPr>
            <a:r>
              <a:rPr lang="ko-KR" altLang="en-US" i="1" dirty="0" smtClean="0">
                <a:solidFill>
                  <a:srgbClr val="000000"/>
                </a:solidFill>
                <a:ea typeface="Gulim" pitchFamily="34" charset="-127"/>
              </a:rPr>
              <a:t>The </a:t>
            </a:r>
            <a:r>
              <a:rPr lang="en-GB" altLang="ko-KR" i="1" dirty="0" smtClean="0">
                <a:solidFill>
                  <a:srgbClr val="000000"/>
                </a:solidFill>
                <a:ea typeface="Gulim" pitchFamily="34" charset="-127"/>
              </a:rPr>
              <a:t>Germans</a:t>
            </a:r>
            <a:r>
              <a:rPr lang="ko-KR" altLang="en-US" i="1" dirty="0" smtClean="0">
                <a:solidFill>
                  <a:srgbClr val="000000"/>
                </a:solidFill>
                <a:ea typeface="Gulim" pitchFamily="34" charset="-127"/>
              </a:rPr>
              <a:t> </a:t>
            </a:r>
            <a:r>
              <a:rPr lang="ko-KR" altLang="en-US" i="1" dirty="0" smtClean="0">
                <a:solidFill>
                  <a:srgbClr val="000000"/>
                </a:solidFill>
                <a:ea typeface="Gulim" pitchFamily="34" charset="-127"/>
              </a:rPr>
              <a:t>had stretched </a:t>
            </a:r>
            <a:r>
              <a:rPr lang="en-GB" altLang="ko-KR" i="1" dirty="0" smtClean="0">
                <a:solidFill>
                  <a:srgbClr val="000000"/>
                </a:solidFill>
                <a:ea typeface="Gulim" pitchFamily="34" charset="-127"/>
              </a:rPr>
              <a:t>barbed </a:t>
            </a:r>
            <a:r>
              <a:rPr lang="ko-KR" altLang="en-US" i="1" dirty="0" smtClean="0">
                <a:solidFill>
                  <a:srgbClr val="000000"/>
                </a:solidFill>
                <a:ea typeface="Gulim" pitchFamily="34" charset="-127"/>
              </a:rPr>
              <a:t>wire like a band more than 30 metres wide along their front </a:t>
            </a:r>
            <a:r>
              <a:rPr lang="en-GB" altLang="ko-KR" i="1" dirty="0" smtClean="0">
                <a:solidFill>
                  <a:srgbClr val="000000"/>
                </a:solidFill>
                <a:ea typeface="Gulim" pitchFamily="34" charset="-127"/>
              </a:rPr>
              <a:t>line (this where they face us)</a:t>
            </a:r>
            <a:r>
              <a:rPr lang="ko-KR" altLang="en-US" i="1" dirty="0" smtClean="0">
                <a:solidFill>
                  <a:srgbClr val="000000"/>
                </a:solidFill>
                <a:ea typeface="Gulim" pitchFamily="34" charset="-127"/>
              </a:rPr>
              <a:t>. It was almost impossible to </a:t>
            </a:r>
            <a:r>
              <a:rPr lang="en-GB" altLang="ko-KR" i="1" dirty="0" smtClean="0">
                <a:solidFill>
                  <a:srgbClr val="000000"/>
                </a:solidFill>
                <a:ea typeface="Gulim" pitchFamily="34" charset="-127"/>
              </a:rPr>
              <a:t>break through)</a:t>
            </a:r>
          </a:p>
          <a:p>
            <a:pPr marL="0" indent="0" defTabSz="506413" eaLnBrk="1" hangingPunct="1">
              <a:lnSpc>
                <a:spcPct val="104000"/>
              </a:lnSpc>
              <a:spcBef>
                <a:spcPct val="0"/>
              </a:spcBef>
              <a:buFontTx/>
              <a:buNone/>
            </a:pPr>
            <a:endParaRPr lang="en-GB" altLang="ko-KR" i="1" dirty="0">
              <a:solidFill>
                <a:srgbClr val="000000"/>
              </a:solidFill>
              <a:ea typeface="Gulim" pitchFamily="34" charset="-127"/>
            </a:endParaRPr>
          </a:p>
          <a:p>
            <a:pPr marL="0" indent="0" defTabSz="506413" eaLnBrk="1" hangingPunct="1">
              <a:lnSpc>
                <a:spcPct val="104000"/>
              </a:lnSpc>
              <a:spcBef>
                <a:spcPct val="0"/>
              </a:spcBef>
              <a:buFontTx/>
              <a:buNone/>
            </a:pPr>
            <a:r>
              <a:rPr lang="en-GB" altLang="ko-KR" b="1" dirty="0" smtClean="0">
                <a:solidFill>
                  <a:srgbClr val="000000"/>
                </a:solidFill>
                <a:ea typeface="Gulim" pitchFamily="34" charset="-127"/>
              </a:rPr>
              <a:t>Action – Using </a:t>
            </a:r>
            <a:r>
              <a:rPr lang="en-GB" altLang="ko-KR" b="1" dirty="0" smtClean="0">
                <a:solidFill>
                  <a:srgbClr val="FF0000"/>
                </a:solidFill>
                <a:ea typeface="Gulim" pitchFamily="34" charset="-127"/>
              </a:rPr>
              <a:t>xxx</a:t>
            </a:r>
            <a:r>
              <a:rPr lang="en-GB" altLang="ko-KR" b="1" dirty="0" smtClean="0">
                <a:solidFill>
                  <a:srgbClr val="000000"/>
                </a:solidFill>
                <a:ea typeface="Gulim" pitchFamily="34" charset="-127"/>
              </a:rPr>
              <a:t> marks – mark on 300 m (3cm on your map) in length, these are the barbed wire sections.</a:t>
            </a:r>
          </a:p>
        </p:txBody>
      </p:sp>
      <p:pic>
        <p:nvPicPr>
          <p:cNvPr id="4098" name="Picture 2" descr="http://s1.hubimg.com/u/3376336_f520.jpg">
            <a:hlinkClick r:id="rId3"/>
          </p:cNvPr>
          <p:cNvPicPr>
            <a:picLocks noChangeAspect="1" noChangeArrowheads="1"/>
          </p:cNvPicPr>
          <p:nvPr/>
        </p:nvPicPr>
        <p:blipFill>
          <a:blip r:embed="rId4" cstate="print">
            <a:clrChange>
              <a:clrFrom>
                <a:srgbClr val="D9D9D9"/>
              </a:clrFrom>
              <a:clrTo>
                <a:srgbClr val="D9D9D9">
                  <a:alpha val="0"/>
                </a:srgbClr>
              </a:clrTo>
            </a:clrChange>
            <a:extLst>
              <a:ext uri="{28A0092B-C50C-407E-A947-70E740481C1C}">
                <a14:useLocalDpi xmlns:a14="http://schemas.microsoft.com/office/drawing/2010/main" val="0"/>
              </a:ext>
            </a:extLst>
          </a:blip>
          <a:srcRect/>
          <a:stretch>
            <a:fillRect/>
          </a:stretch>
        </p:blipFill>
        <p:spPr bwMode="auto">
          <a:xfrm>
            <a:off x="323528" y="260648"/>
            <a:ext cx="2154321" cy="151216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022" y="1244522"/>
            <a:ext cx="3064827" cy="376916"/>
          </a:xfrm>
        </p:spPr>
        <p:txBody>
          <a:bodyPr>
            <a:normAutofit fontScale="90000"/>
          </a:bodyPr>
          <a:lstStyle/>
          <a:p>
            <a:r>
              <a:rPr lang="en-GB" dirty="0" smtClean="0"/>
              <a:t>Weapons</a:t>
            </a:r>
            <a:endParaRPr lang="en-GB" dirty="0"/>
          </a:p>
        </p:txBody>
      </p:sp>
      <p:sp>
        <p:nvSpPr>
          <p:cNvPr id="3" name="Content Placeholder 2"/>
          <p:cNvSpPr>
            <a:spLocks noGrp="1"/>
          </p:cNvSpPr>
          <p:nvPr>
            <p:ph idx="1"/>
          </p:nvPr>
        </p:nvSpPr>
        <p:spPr>
          <a:xfrm rot="60000">
            <a:off x="4909446" y="718624"/>
            <a:ext cx="3020792" cy="5689021"/>
          </a:xfrm>
        </p:spPr>
        <p:txBody>
          <a:bodyPr/>
          <a:lstStyle/>
          <a:p>
            <a:pPr marL="0" indent="0" defTabSz="506413">
              <a:lnSpc>
                <a:spcPct val="104000"/>
              </a:lnSpc>
              <a:spcBef>
                <a:spcPct val="0"/>
              </a:spcBef>
              <a:buNone/>
            </a:pPr>
            <a:r>
              <a:rPr lang="en-GB" altLang="ko-KR" dirty="0" smtClean="0">
                <a:solidFill>
                  <a:srgbClr val="000000"/>
                </a:solidFill>
                <a:latin typeface="+mj-lt"/>
                <a:ea typeface="Gulim" pitchFamily="34" charset="-127"/>
              </a:rPr>
              <a:t>Heavy Artillery will pummel German positions for 7 days. 1.5 million shells to be used before the 1</a:t>
            </a:r>
            <a:r>
              <a:rPr lang="en-GB" altLang="ko-KR" baseline="30000" dirty="0" smtClean="0">
                <a:solidFill>
                  <a:srgbClr val="000000"/>
                </a:solidFill>
                <a:latin typeface="+mj-lt"/>
                <a:ea typeface="Gulim" pitchFamily="34" charset="-127"/>
              </a:rPr>
              <a:t>st</a:t>
            </a:r>
            <a:r>
              <a:rPr lang="en-GB" altLang="ko-KR" dirty="0" smtClean="0">
                <a:solidFill>
                  <a:srgbClr val="000000"/>
                </a:solidFill>
                <a:latin typeface="+mj-lt"/>
                <a:ea typeface="Gulim" pitchFamily="34" charset="-127"/>
              </a:rPr>
              <a:t> July.  All barbed wire to be cut.</a:t>
            </a:r>
          </a:p>
          <a:p>
            <a:pPr marL="0" indent="0" defTabSz="506413">
              <a:lnSpc>
                <a:spcPct val="104000"/>
              </a:lnSpc>
              <a:spcBef>
                <a:spcPct val="0"/>
              </a:spcBef>
              <a:buNone/>
            </a:pPr>
            <a:endParaRPr lang="en-GB" altLang="ko-KR" dirty="0">
              <a:solidFill>
                <a:srgbClr val="000000"/>
              </a:solidFill>
              <a:latin typeface="+mj-lt"/>
              <a:ea typeface="Gulim" pitchFamily="34" charset="-127"/>
            </a:endParaRPr>
          </a:p>
          <a:p>
            <a:pPr marL="0" indent="0" defTabSz="506413">
              <a:lnSpc>
                <a:spcPct val="104000"/>
              </a:lnSpc>
              <a:spcBef>
                <a:spcPct val="0"/>
              </a:spcBef>
              <a:buNone/>
            </a:pPr>
            <a:r>
              <a:rPr lang="en-GB" altLang="ko-KR" dirty="0" smtClean="0">
                <a:solidFill>
                  <a:srgbClr val="000000"/>
                </a:solidFill>
                <a:latin typeface="+mj-lt"/>
                <a:ea typeface="Gulim" pitchFamily="34" charset="-127"/>
              </a:rPr>
              <a:t>All German Machine gun posts will be destroyed.</a:t>
            </a:r>
          </a:p>
          <a:p>
            <a:pPr marL="0" indent="0" defTabSz="506413">
              <a:lnSpc>
                <a:spcPct val="104000"/>
              </a:lnSpc>
              <a:spcBef>
                <a:spcPct val="0"/>
              </a:spcBef>
              <a:buNone/>
            </a:pPr>
            <a:endParaRPr lang="en-GB" altLang="ko-KR" dirty="0">
              <a:solidFill>
                <a:srgbClr val="000000"/>
              </a:solidFill>
              <a:latin typeface="+mj-lt"/>
              <a:ea typeface="Gulim" pitchFamily="34" charset="-127"/>
            </a:endParaRPr>
          </a:p>
          <a:p>
            <a:pPr marL="0" indent="0" defTabSz="506413">
              <a:lnSpc>
                <a:spcPct val="104000"/>
              </a:lnSpc>
              <a:spcBef>
                <a:spcPct val="0"/>
              </a:spcBef>
              <a:buNone/>
            </a:pPr>
            <a:r>
              <a:rPr lang="en-GB" altLang="ko-KR" dirty="0" smtClean="0">
                <a:solidFill>
                  <a:srgbClr val="000000"/>
                </a:solidFill>
                <a:latin typeface="+mj-lt"/>
                <a:ea typeface="Gulim" pitchFamily="34" charset="-127"/>
              </a:rPr>
              <a:t>Trenches will be destroyed by a series of mines.</a:t>
            </a:r>
            <a:endParaRPr lang="ko-KR" altLang="en-US" dirty="0">
              <a:solidFill>
                <a:srgbClr val="000000"/>
              </a:solidFill>
              <a:latin typeface="+mj-lt"/>
              <a:ea typeface="Gulim" pitchFamily="34" charset="-127"/>
            </a:endParaRPr>
          </a:p>
          <a:p>
            <a:pPr marL="0" indent="0">
              <a:buNone/>
            </a:pPr>
            <a:endParaRPr lang="en-GB" dirty="0"/>
          </a:p>
        </p:txBody>
      </p:sp>
      <p:pic>
        <p:nvPicPr>
          <p:cNvPr id="5122" name="Picture 2" descr="http://upload.wikimedia.org/wikipedia/commons/4/47/British_39th_Siege_Battery_RGA_Somme_1916.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450" y="2108717"/>
            <a:ext cx="3502726" cy="2100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22170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Times New Roman" charset="0"/>
            <a:cs typeface="Times New Roman" charset="0"/>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B8A4B"/>
        </a:accent2>
        <a:accent3>
          <a:srgbClr val="AAAAAA"/>
        </a:accent3>
        <a:accent4>
          <a:srgbClr val="DADADA"/>
        </a:accent4>
        <a:accent5>
          <a:srgbClr val="AAADCA"/>
        </a:accent5>
        <a:accent6>
          <a:srgbClr val="43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1_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Paper</Template>
  <TotalTime>1725</TotalTime>
  <Words>674</Words>
  <Application>Microsoft Office PowerPoint</Application>
  <PresentationFormat>On-screen Show (4:3)</PresentationFormat>
  <Paragraphs>92</Paragraphs>
  <Slides>16</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Gulim</vt:lpstr>
      <vt:lpstr>Gulim</vt:lpstr>
      <vt:lpstr>맑은 고딕</vt:lpstr>
      <vt:lpstr>Brush Script MT</vt:lpstr>
      <vt:lpstr>Calibri</vt:lpstr>
      <vt:lpstr>Constantia</vt:lpstr>
      <vt:lpstr>Franklin Gothic Book</vt:lpstr>
      <vt:lpstr>Rage Italic</vt:lpstr>
      <vt:lpstr>Times New Roman</vt:lpstr>
      <vt:lpstr>기본 디자인</vt:lpstr>
      <vt:lpstr>Pushpin</vt:lpstr>
      <vt:lpstr>1_Pushpin</vt:lpstr>
      <vt:lpstr> Battle of the Somme      Why was the Battle of the Somme so bloody?</vt:lpstr>
      <vt:lpstr>PowerPoint Presentation</vt:lpstr>
      <vt:lpstr> In order for this battle to take place, we need a location.</vt:lpstr>
      <vt:lpstr>Fact File</vt:lpstr>
      <vt:lpstr>Intel. (intelligence)</vt:lpstr>
      <vt:lpstr>Intel…</vt:lpstr>
      <vt:lpstr>Intel…</vt:lpstr>
      <vt:lpstr>Intel….</vt:lpstr>
      <vt:lpstr>Weapons</vt:lpstr>
      <vt:lpstr>PowerPoint Presentation</vt:lpstr>
      <vt:lpstr>Weather</vt:lpstr>
      <vt:lpstr>PowerPoint Presentation</vt:lpstr>
      <vt:lpstr>What happened?</vt:lpstr>
      <vt:lpstr>What happened?</vt:lpstr>
      <vt:lpstr>    Why was the Battle of the Somme so bloody?</vt:lpstr>
      <vt:lpstr>First reception in Britain…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 Computer</dc:creator>
  <cp:lastModifiedBy>Martyn Hale</cp:lastModifiedBy>
  <cp:revision>36</cp:revision>
  <cp:lastPrinted>2013-09-28T09:34:57Z</cp:lastPrinted>
  <dcterms:modified xsi:type="dcterms:W3CDTF">2017-01-02T15:51:54Z</dcterms:modified>
</cp:coreProperties>
</file>