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8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6695-AAD5-45A4-833A-1778FD8EED85}" type="datetimeFigureOut">
              <a:rPr lang="en-GB" smtClean="0"/>
              <a:t>28/09/2013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40FE-EFFF-40C5-A5D2-1316D5602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60937"/>
      </p:ext>
    </p:extLst>
  </p:cSld>
  <p:clrMapOvr>
    <a:masterClrMapping/>
  </p:clrMapOvr>
  <p:transition spd="med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6695-AAD5-45A4-833A-1778FD8EED85}" type="datetimeFigureOut">
              <a:rPr lang="en-GB" smtClean="0"/>
              <a:t>28/09/2013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40FE-EFFF-40C5-A5D2-1316D5602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944308"/>
      </p:ext>
    </p:extLst>
  </p:cSld>
  <p:clrMapOvr>
    <a:masterClrMapping/>
  </p:clrMapOvr>
  <p:transition spd="med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6695-AAD5-45A4-833A-1778FD8EED85}" type="datetimeFigureOut">
              <a:rPr lang="en-GB" smtClean="0"/>
              <a:t>28/09/2013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40FE-EFFF-40C5-A5D2-1316D5602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956576"/>
      </p:ext>
    </p:extLst>
  </p:cSld>
  <p:clrMapOvr>
    <a:masterClrMapping/>
  </p:clrMapOvr>
  <p:transition spd="med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6695-AAD5-45A4-833A-1778FD8EED85}" type="datetimeFigureOut">
              <a:rPr lang="en-GB" smtClean="0"/>
              <a:t>28/09/2013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40FE-EFFF-40C5-A5D2-1316D5602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44263"/>
      </p:ext>
    </p:extLst>
  </p:cSld>
  <p:clrMapOvr>
    <a:masterClrMapping/>
  </p:clrMapOvr>
  <p:transition spd="med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6695-AAD5-45A4-833A-1778FD8EED85}" type="datetimeFigureOut">
              <a:rPr lang="en-GB" smtClean="0"/>
              <a:t>28/09/2013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40FE-EFFF-40C5-A5D2-1316D5602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323800"/>
      </p:ext>
    </p:extLst>
  </p:cSld>
  <p:clrMapOvr>
    <a:masterClrMapping/>
  </p:clrMapOvr>
  <p:transition spd="med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6695-AAD5-45A4-833A-1778FD8EED85}" type="datetimeFigureOut">
              <a:rPr lang="en-GB" smtClean="0"/>
              <a:t>28/09/2013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40FE-EFFF-40C5-A5D2-1316D5602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245315"/>
      </p:ext>
    </p:extLst>
  </p:cSld>
  <p:clrMapOvr>
    <a:masterClrMapping/>
  </p:clrMapOvr>
  <p:transition spd="med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6695-AAD5-45A4-833A-1778FD8EED85}" type="datetimeFigureOut">
              <a:rPr lang="en-GB" smtClean="0"/>
              <a:t>28/09/2013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40FE-EFFF-40C5-A5D2-1316D5602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96714"/>
      </p:ext>
    </p:extLst>
  </p:cSld>
  <p:clrMapOvr>
    <a:masterClrMapping/>
  </p:clrMapOvr>
  <p:transition spd="med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6695-AAD5-45A4-833A-1778FD8EED85}" type="datetimeFigureOut">
              <a:rPr lang="en-GB" smtClean="0"/>
              <a:t>28/09/2013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40FE-EFFF-40C5-A5D2-1316D5602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600751"/>
      </p:ext>
    </p:extLst>
  </p:cSld>
  <p:clrMapOvr>
    <a:masterClrMapping/>
  </p:clrMapOvr>
  <p:transition spd="med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6695-AAD5-45A4-833A-1778FD8EED85}" type="datetimeFigureOut">
              <a:rPr lang="en-GB" smtClean="0"/>
              <a:t>28/09/2013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40FE-EFFF-40C5-A5D2-1316D5602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79839"/>
      </p:ext>
    </p:extLst>
  </p:cSld>
  <p:clrMapOvr>
    <a:masterClrMapping/>
  </p:clrMapOvr>
  <p:transition spd="med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6695-AAD5-45A4-833A-1778FD8EED85}" type="datetimeFigureOut">
              <a:rPr lang="en-GB" smtClean="0"/>
              <a:t>28/09/2013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40FE-EFFF-40C5-A5D2-1316D5602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602129"/>
      </p:ext>
    </p:extLst>
  </p:cSld>
  <p:clrMapOvr>
    <a:masterClrMapping/>
  </p:clrMapOvr>
  <p:transition spd="med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6695-AAD5-45A4-833A-1778FD8EED85}" type="datetimeFigureOut">
              <a:rPr lang="en-GB" smtClean="0"/>
              <a:t>28/09/2013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40FE-EFFF-40C5-A5D2-1316D5602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313793"/>
      </p:ext>
    </p:extLst>
  </p:cSld>
  <p:clrMapOvr>
    <a:masterClrMapping/>
  </p:clrMapOvr>
  <p:transition spd="med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86695-AAD5-45A4-833A-1778FD8EED85}" type="datetimeFigureOut">
              <a:rPr lang="en-GB" smtClean="0"/>
              <a:t>28/09/2013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440FE-EFFF-40C5-A5D2-1316D5602A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8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frm=1&amp;source=images&amp;cd=&amp;cad=rja&amp;docid=S4734bLRvFOz7M&amp;tbnid=KAb-W6fWdDkEsM:&amp;ved=0CAUQjRw&amp;url=http%3A%2F%2Fen.wikipedia.org%2Fwiki%2FThe_Battle_of_the_Somme_(film)&amp;ei=Ea1GUredLZHSsgagkYCAAw&amp;bvm=bv.53217764,d.bGE&amp;psig=AFQjCNGdgdr41vlHdXKIKvl66K3tPBxpDg&amp;ust=138044992825374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&amp;esrc=s&amp;frm=1&amp;source=images&amp;cd=&amp;cad=rja&amp;docid=24Orw2LEhC6XqM&amp;tbnid=5f1HucCqRUwmoM:&amp;ved=0CAUQjRw&amp;url=http%3A%2F%2Fwondersinthedark.wordpress.com%2F2010%2F02%2F25%2Fthe-battle-of-the-somme-%25C2%25BD%2F&amp;ei=zK1GUqaxD8rbtAb5h4B4&amp;bvm=bv.53217764,d.bGE&amp;psig=AFQjCNGdgdr41vlHdXKIKvl66K3tPBxpDg&amp;ust=1380449928253748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url?sa=i&amp;rct=j&amp;q=&amp;esrc=s&amp;frm=1&amp;source=images&amp;cd=&amp;cad=rja&amp;docid=knIVATOD699eLM&amp;tbnid=qFvDBJ_sMf3ETM:&amp;ved=0CAUQjRw&amp;url=http%3A%2F%2Fwww.gpembertononline.co.uk%2FLegion%2Fww1Somme.html&amp;ei=261GUp-RNMaLtQbx_4AI&amp;bvm=bv.53217764,d.bGE&amp;psig=AFQjCNGdgdr41vlHdXKIKvl66K3tPBxpDg&amp;ust=1380449928253748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frm=1&amp;source=images&amp;cd=&amp;cad=rja&amp;docid=fuCYq3EH_hZoWM&amp;tbnid=rAnaTtFnLx6JPM:&amp;ved=0CAUQjRw&amp;url=http%3A%2F%2Fwww.epsomandewellhistoryexplorer.org.uk%2FSomme.html&amp;ei=661GUu-vE4_asgb1moDADA&amp;bvm=bv.53217764,d.bGE&amp;psig=AFQjCNGdgdr41vlHdXKIKvl66K3tPBxpDg&amp;ust=1380449928253748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uk/url?sa=i&amp;rct=j&amp;q=&amp;esrc=s&amp;frm=1&amp;source=images&amp;cd=&amp;cad=rja&amp;docid=DJ6kbBwU81JGtM&amp;tbnid=9P3PbazlsAcmcM:&amp;ved=0CAUQjRw&amp;url=http%3A%2F%2Fwww.militaryphotos.net%2Fforums%2Fshowthread.php%3F76040-World-War-One%2Fpage48&amp;ei=AK5GUpuDMIGttAa-toDgBQ&amp;bvm=bv.53217764,d.bGE&amp;psig=AFQjCNGdgdr41vlHdXKIKvl66K3tPBxpDg&amp;ust=1380449928253748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url?sa=i&amp;rct=j&amp;q=&amp;esrc=s&amp;frm=1&amp;source=images&amp;cd=&amp;cad=rja&amp;docid=U6SNnVTBov8pBM&amp;tbnid=_6D0svpU8L4A-M:&amp;ved=0CAUQjRw&amp;url=http%3A%2F%2F51hd.co.uk%2Fhistory%2Fbattle_somme_high_wood&amp;ei=G65GUub1K4PetAbg24CABg&amp;bvm=bv.53217764,d.bGE&amp;psig=AFQjCNGdgdr41vlHdXKIKvl66K3tPBxpDg&amp;ust=1380449928253748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uk/url?sa=i&amp;rct=j&amp;q=&amp;esrc=s&amp;frm=1&amp;source=images&amp;cd=&amp;cad=rja&amp;docid=KF-lUkr4nCta3M&amp;tbnid=4wHGta5DXaXXUM:&amp;ved=0CAUQjRw&amp;url=http%3A%2F%2Fwww.flickr.com%2Fphotos%2Fbeeldengeluid%2F7880906786%2F&amp;ei=Oa5GUrvsI8jRtQaq0IDADw&amp;bvm=bv.53217764,d.bGE&amp;psig=AFQjCNGdgdr41vlHdXKIKvl66K3tPBxpDg&amp;ust=1380449928253748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.uk/url?sa=i&amp;rct=j&amp;q=&amp;esrc=s&amp;frm=1&amp;source=images&amp;cd=&amp;cad=rja&amp;docid=a8j0PZPxxCTJIM&amp;tbnid=0rouZBqKirdt4M:&amp;ved=0CAUQjRw&amp;url=http%3A%2F%2Fwww.probertencyclopaedia.com%2Fphotolib%2Fscenery%2FThe%2520Capture%2520of%2520Falfemont%2520Farm%2520duringThe%2520Battle%2520of%2520The%2520Somme%25201916.htm&amp;ei=SK5GUqrINMaLtQbx_4AI&amp;bvm=bv.53217764,d.bGE&amp;psig=AFQjCNGdgdr41vlHdXKIKvl66K3tPBxpDg&amp;ust=1380449928253748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uk/url?sa=i&amp;rct=j&amp;q=&amp;esrc=s&amp;frm=1&amp;source=images&amp;cd=&amp;cad=rja&amp;docid=0pow1okmaG0CBM&amp;tbnid=ZUvyK3DOG1398M:&amp;ved=0CAUQjRw&amp;url=http%3A%2F%2Fwww.iwmprints.org.uk%2Fimage%2F743782%2Fbrooks-ernest-lt-a-6-inch-howitzer-being-manhauled-through-the-mud-near-pozieres-during-the-battle-of-the-somme-in-september-1916&amp;ei=Wa5GUvrYFoLcswb1nIGYCg&amp;bvm=bv.53217764,d.bGE&amp;psig=AFQjCNGdgdr41vlHdXKIKvl66K3tPBxpDg&amp;ust=1380449928253748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uk/url?sa=i&amp;rct=j&amp;q=&amp;esrc=s&amp;frm=1&amp;source=images&amp;cd=&amp;cad=rja&amp;docid=rejYEIZ4_4sNCM&amp;tbnid=3Dmv1FUU5mDBmM:&amp;ved=0CAUQjRw&amp;url=http%3A%2F%2Fwww.keepmilitarymuseum.org%2Fsomme%2Fgallery.php%3F%26id%3D105051%26page%3D1%26columns%3D3%26rows%3D3%26sid%3D%26CatID%3D240&amp;ei=b65GUv6mPM-RswbJkoCIDQ&amp;bvm=bv.53217764,d.bGE&amp;psig=AFQjCNGdgdr41vlHdXKIKvl66K3tPBxpDg&amp;ust=1380449928253748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.uk/url?sa=i&amp;rct=j&amp;q=&amp;esrc=s&amp;frm=1&amp;source=images&amp;cd=&amp;cad=rja&amp;docid=Gg5qFmIaZfp2-M&amp;tbnid=Bo49_kbfgin-hM:&amp;ved=0CAUQjRw&amp;url=http%3A%2F%2Fwww.germanyonstamps.iblogger.org%2FWWI%2FEng%2FHistory_France.html&amp;ei=h65GUvOMBcWVswa78YHoAQ&amp;bvm=bv.53217764,d.bGE&amp;psig=AFQjCNGdgdr41vlHdXKIKvl66K3tPBxpDg&amp;ust=138044992825374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&amp;esrc=s&amp;frm=1&amp;source=images&amp;cd=&amp;cad=rja&amp;docid=t36mFkXFj6XaCM&amp;tbnid=GoUs62JAztyb8M:&amp;ved=0CAUQjRw&amp;url=http%3A%2F%2Fwww.1914-1918.net%2Fmgc.htm&amp;ei=Oq1GUtnuKonDswbl5YCoCA&amp;bvm=bv.53217764,d.bGE&amp;psig=AFQjCNGdgdr41vlHdXKIKvl66K3tPBxpDg&amp;ust=1380449928253748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frm=1&amp;source=images&amp;cd=&amp;cad=rja&amp;docid=YYLjTHhoi8lwbM&amp;tbnid=hgduIz7CzrQZUM:&amp;ved=0CAUQjRw&amp;url=http%3A%2F%2Fwww.telegraph.co.uk%2Fnews%2Fuknews%2F2461831%2FDads-Army-stars-First-World-War-heroics.html&amp;ei=S61GUsbMGcqCtAbXsYC4Cg&amp;bvm=bv.53217764,d.bGE&amp;psig=AFQjCNGdgdr41vlHdXKIKvl66K3tPBxpDg&amp;ust=1380449928253748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frm=1&amp;source=images&amp;cd=&amp;cad=rja&amp;docid=0K9ZyY0bUtRXqM&amp;tbnid=utUSfKwvlqKTJM:&amp;ved=0CAUQjRw&amp;url=http%3A%2F%2Fwww.eportwarmemorial.org.uk%2Fwarmemorial%2Fsoldiersvisited%2Fp_bousfield%2Fp_bousfield.htm&amp;ei=WK1GUr78GsWatQat64GoBg&amp;bvm=bv.53217764,d.bGE&amp;psig=AFQjCNGdgdr41vlHdXKIKvl66K3tPBxpDg&amp;ust=1380449928253748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&amp;esrc=s&amp;frm=1&amp;source=images&amp;cd=&amp;cad=rja&amp;docid=3eCrD99iiPkgdM&amp;tbnid=CGjM2X4jrycUtM:&amp;ved=0CAUQjRw&amp;url=http%3A%2F%2Fwww.1914-1918.net%2Fbat15C.htm&amp;ei=cq1GUqCjKMiSswah14GABQ&amp;bvm=bv.53217764,d.bGE&amp;psig=AFQjCNGdgdr41vlHdXKIKvl66K3tPBxpDg&amp;ust=138044992825374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uk/url?sa=i&amp;rct=j&amp;q=&amp;esrc=s&amp;frm=1&amp;source=images&amp;cd=&amp;cad=rja&amp;docid=icFRHA9MgP5WbM&amp;tbnid=0h29U1qMB_4zPM:&amp;ved=0CAUQjRw&amp;url=http%3A%2F%2Fwww.dailymail.co.uk%2Fnews%2Farticle-2057918%2FTruth-Sommes-underground-warfare-secret-passages-opened-90-years-on.html&amp;ei=hq1GUsCMKoeBtAaPjYGgCA&amp;bvm=bv.53217764,d.bGE&amp;psig=AFQjCNGdgdr41vlHdXKIKvl66K3tPBxpDg&amp;ust=1380449928253748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&amp;esrc=s&amp;frm=1&amp;source=images&amp;cd=&amp;cad=rja&amp;docid=W-zUE8HfBhVJNM&amp;tbnid=J3D1vZbfZ7EioM:&amp;ved=0CAUQjRw&amp;url=http%3A%2F%2Fnews.bbc.co.uk%2F2%2Fshared%2Fspl%2Fhi%2Fpop_ups%2F06%2Fuk_battle_of_the_somme%2Fhtml%2F9.stm&amp;ei=na1GUpPDO4Ltswad_4GQBA&amp;bvm=bv.53217764,d.bGE&amp;psig=AFQjCNGdgdr41vlHdXKIKvl66K3tPBxpDg&amp;ust=1380449928253748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url?sa=i&amp;rct=j&amp;q=&amp;esrc=s&amp;frm=1&amp;source=images&amp;cd=&amp;cad=rja&amp;docid=5xVBc1knpAdaRM&amp;tbnid=mUjwh8-Sv4AY3M:&amp;ved=0CAUQjRw&amp;url=http%3A%2F%2Fwww.ww1battlefields.co.uk%2Fsomme%2Fdelville.html&amp;ei=qq1GUv7EN8WVswa78YHoAQ&amp;bvm=bv.53217764,d.bGE&amp;psig=AFQjCNGdgdr41vlHdXKIKvl66K3tPBxpDg&amp;ust=1380449928253748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frm=1&amp;source=images&amp;cd=&amp;cad=rja&amp;docid=0iG9vLDZn2FBJM&amp;tbnid=ohP4a2wng9-0gM:&amp;ved=0CAUQjRw&amp;url=http%3A%2F%2Ftrabajosocialeslorenzo.blogspot.com%2F&amp;ei=u61GUvPHOYLcswb1nIGYCg&amp;bvm=bv.53217764,d.bGE&amp;psig=AFQjCNGdgdr41vlHdXKIKvl66K3tPBxpDg&amp;ust=138044992825374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upload.wikimedia.org/wikipedia/commons/4/47/The_Battle_of_the_Somme_film_image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439943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1853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ondersinthedark.files.wordpress.com/2008/11/somme-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" y="15310"/>
            <a:ext cx="9118657" cy="68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439517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gpembertononline.co.uk/Legion/RBL_Pix/Somme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534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52464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epsomandewellhistoryexplorer.org.uk/images/Stretcher_bearers_Battle_of_Thiepval_Ridge_September_191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948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64291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s846.vkontakte.ru/u16600561/109957698/z_0cd804d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5" y="0"/>
            <a:ext cx="1007282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439517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51hd.co.uk/ext/uploads/img780/12020514415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11" y="0"/>
            <a:ext cx="9572663" cy="72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52464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ncrypted-tbn2.gstatic.com/images?q=tbn:ANd9GcQFTUUkBWfwdeFKDqCutmjmuUIXaAI1ytRZnraNT6UdwUjW5PbJ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0"/>
            <a:ext cx="9145102" cy="685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64291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robertencyclopaedia.com/photolib/scenery/The%20Capture%20of%20Falfemont%20Farm%20duringThe%20Battle%20of%20The%20Somme%20191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7832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439517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lowres-picturecabinet.com.s3-eu-west-1.amazonaws.com/162/main/2/74378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1" y="0"/>
            <a:ext cx="9849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52464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keepmilitarymuseum.org/images/gallery/westernfront/rwg0505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0" y="-32080"/>
            <a:ext cx="10335119" cy="689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64291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arm7.static.flickr.com/6124/5970250590_8ffd27bd7f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3" y="21138"/>
            <a:ext cx="10716081" cy="68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439517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1914-1918.net/PIX/somme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" y="0"/>
            <a:ext cx="1084039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147744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worcestershireregiment.com/images/4thBn_Worc/4Worc_Acheux_28Jun1916_Q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540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393" y="6079557"/>
            <a:ext cx="7992888" cy="646331"/>
          </a:xfrm>
          <a:prstGeom prst="rect">
            <a:avLst/>
          </a:prstGeom>
          <a:noFill/>
          <a:effectLst>
            <a:glow rad="11557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effectLst>
                  <a:glow rad="215900">
                    <a:schemeClr val="bg1">
                      <a:alpha val="99000"/>
                    </a:schemeClr>
                  </a:glow>
                </a:effectLst>
              </a:rPr>
              <a:t>Men from 29</a:t>
            </a:r>
            <a:r>
              <a:rPr lang="en-GB" baseline="30000" dirty="0" smtClean="0">
                <a:effectLst>
                  <a:glow rad="215900">
                    <a:schemeClr val="bg1">
                      <a:alpha val="99000"/>
                    </a:schemeClr>
                  </a:glow>
                </a:effectLst>
              </a:rPr>
              <a:t>th</a:t>
            </a:r>
            <a:r>
              <a:rPr lang="en-GB" dirty="0" smtClean="0">
                <a:effectLst>
                  <a:glow rad="215900">
                    <a:schemeClr val="bg1">
                      <a:alpha val="99000"/>
                    </a:schemeClr>
                  </a:glow>
                </a:effectLst>
              </a:rPr>
              <a:t> Worcestershire Regiment that survived 1</a:t>
            </a:r>
            <a:r>
              <a:rPr lang="en-GB" baseline="30000" dirty="0" smtClean="0">
                <a:effectLst>
                  <a:glow rad="215900">
                    <a:schemeClr val="bg1">
                      <a:alpha val="99000"/>
                    </a:schemeClr>
                  </a:glow>
                </a:effectLst>
              </a:rPr>
              <a:t>st</a:t>
            </a:r>
            <a:r>
              <a:rPr lang="en-GB" dirty="0" smtClean="0">
                <a:effectLst>
                  <a:glow rad="215900">
                    <a:schemeClr val="bg1">
                      <a:alpha val="99000"/>
                    </a:schemeClr>
                  </a:glow>
                </a:effectLst>
              </a:rPr>
              <a:t> July 1916 – These men who attacked La Boiselle village – you planned their battle!</a:t>
            </a:r>
            <a:endParaRPr lang="en-GB" dirty="0">
              <a:effectLst>
                <a:glow rad="215900">
                  <a:schemeClr val="bg1">
                    <a:alpha val="99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3015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laboisselleproject.com/wp-content/uploads/2011/10/Aerial-oblique-looking-from-Lochnagar-Crater-towards-La-Boisselle.-British-lines-marked-in-blueGerman-lines-in-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12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80720" y="7598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ffectLst>
                  <a:glow rad="685800">
                    <a:schemeClr val="bg1"/>
                  </a:glow>
                </a:effectLst>
              </a:rPr>
              <a:t>La Boiselle Village today</a:t>
            </a:r>
            <a:endParaRPr lang="en-GB" dirty="0">
              <a:effectLst>
                <a:glow rad="685800">
                  <a:schemeClr val="bg1"/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2768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ffectLst>
                  <a:glow rad="673100">
                    <a:schemeClr val="bg1"/>
                  </a:glow>
                </a:effectLst>
              </a:rPr>
              <a:t>British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300192" y="1525434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ffectLst>
                  <a:glow rad="1168400">
                    <a:schemeClr val="bg1"/>
                  </a:glow>
                </a:effectLst>
              </a:rPr>
              <a:t>Germans</a:t>
            </a:r>
            <a:endParaRPr lang="en-GB" dirty="0">
              <a:effectLst>
                <a:glow rad="1168400">
                  <a:schemeClr val="bg1"/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57425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ffectLst>
                  <a:glow rad="508000">
                    <a:schemeClr val="bg1"/>
                  </a:glow>
                </a:effectLst>
              </a:rPr>
              <a:t>This was caused by mines the British set off!</a:t>
            </a:r>
            <a:endParaRPr lang="en-GB" dirty="0">
              <a:effectLst>
                <a:glow rad="508000">
                  <a:schemeClr val="bg1"/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38132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ffectLst>
                  <a:glow rad="342900">
                    <a:schemeClr val="bg1"/>
                  </a:glow>
                </a:effectLst>
              </a:rPr>
              <a:t>The lines are where the trenches were!</a:t>
            </a:r>
            <a:endParaRPr lang="en-GB" dirty="0">
              <a:effectLst>
                <a:glow rad="3429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48088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.telegraph.co.uk/multimedia/archive/00781/battle-somme-460_781946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74"/>
            <a:ext cx="10995392" cy="688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822577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portwarmemorial.org.uk/warmemorial/soldiersvisited/p_bousfield/cheshires_trench_somme_191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55236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1914-1918.net/PIX/AWM/H0833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52464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.dailymail.co.uk/i/pix/2011/11/05/article-2057918-04DB3C430000044D-405_634x34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4583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64291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news.bbc.co.uk/nol/shared/spl/hi/pop_ups/06/uk_battle_of_the_somme/img/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439517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ww1battlefields.co.uk/somme/images/del/delville_micheli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" y="0"/>
            <a:ext cx="97019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52464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3.bp.blogspot.com/-sGLzWzzzkyk/UX61mLP_jkI/AAAAAAAAACk/wr9wXeXEYtE/s1600/the+battle+of+the+somme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0"/>
            <a:ext cx="9185210" cy="685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64291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48</Words>
  <Application>Microsoft Office PowerPoint</Application>
  <PresentationFormat>On-screen Show (4:3)</PresentationFormat>
  <Paragraphs>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Thomas Telford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Martyn</dc:creator>
  <cp:lastModifiedBy>Martyn</cp:lastModifiedBy>
  <cp:revision>4</cp:revision>
  <dcterms:created xsi:type="dcterms:W3CDTF">2013-09-28T10:17:05Z</dcterms:created>
  <dcterms:modified xsi:type="dcterms:W3CDTF">2013-09-28T22:16:25Z</dcterms:modified>
</cp:coreProperties>
</file>