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C2A05-7CCC-4DDA-9D69-74ED364217E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57D77-5396-4C22-B211-3BEB80FA71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5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96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99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2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81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1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5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6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3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5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7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5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4677-C4E9-49B2-A4EC-06744F1CC2AC}" type="datetimeFigureOut">
              <a:rPr lang="en-GB" smtClean="0"/>
              <a:pPr/>
              <a:t>28/09/2013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1D3A3-7883-4370-8368-79D105CA8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76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/>
          <a:lstStyle/>
          <a:p>
            <a:pPr algn="ctr"/>
            <a:r>
              <a:rPr lang="en-US" sz="2800" dirty="0"/>
              <a:t>PROPAGANDA is an attempt to influence </a:t>
            </a:r>
            <a:r>
              <a:rPr lang="en-US" sz="2800" dirty="0" smtClean="0"/>
              <a:t>the way people think- it is used by the government and big companies.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PROPAGANDA can be used to make you think something is good or something is bad.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algn="ctr"/>
            <a:r>
              <a:rPr lang="en-US" sz="2800" dirty="0" smtClean="0"/>
              <a:t>It is done through posters, videos, radio, books etc.</a:t>
            </a:r>
          </a:p>
          <a:p>
            <a:pPr algn="ctr"/>
            <a:endParaRPr lang="en-GB" sz="2800" dirty="0"/>
          </a:p>
          <a:p>
            <a:pPr algn="ctr"/>
            <a:r>
              <a:rPr lang="en-US" sz="2800" dirty="0" smtClean="0"/>
              <a:t>Can you think of any modern examples of propaganda?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3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_uk_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436096" cy="605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6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_uk_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5688632" cy="633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14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p_uk_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8640"/>
            <a:ext cx="5724128" cy="637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7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p_uk_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5544195" cy="61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3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_uk_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4983454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urved Connector 5"/>
          <p:cNvCxnSpPr/>
          <p:nvPr/>
        </p:nvCxnSpPr>
        <p:spPr>
          <a:xfrm>
            <a:off x="1115616" y="3170585"/>
            <a:ext cx="864096" cy="576064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Curved Connector 6"/>
          <p:cNvCxnSpPr/>
          <p:nvPr/>
        </p:nvCxnSpPr>
        <p:spPr>
          <a:xfrm>
            <a:off x="1187624" y="5373216"/>
            <a:ext cx="864096" cy="576064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Curved Connector 7"/>
          <p:cNvCxnSpPr/>
          <p:nvPr/>
        </p:nvCxnSpPr>
        <p:spPr>
          <a:xfrm rot="10800000" flipV="1">
            <a:off x="7380312" y="2204864"/>
            <a:ext cx="648072" cy="4404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Curved Connector 11"/>
          <p:cNvCxnSpPr/>
          <p:nvPr/>
        </p:nvCxnSpPr>
        <p:spPr>
          <a:xfrm rot="10800000" flipV="1">
            <a:off x="7179190" y="4356720"/>
            <a:ext cx="648072" cy="4404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368" y="213704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Who do you think this poster is aimed at?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411108" y="112741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is the message of this poster?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3225" y="3284984"/>
            <a:ext cx="1389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is the purpose of this poster?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07504" y="4077072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Would this be effective propaganda? Why?</a:t>
            </a:r>
            <a:endParaRPr lang="en-GB" dirty="0"/>
          </a:p>
        </p:txBody>
      </p:sp>
      <p:cxnSp>
        <p:nvCxnSpPr>
          <p:cNvPr id="17" name="Curved Connector 16"/>
          <p:cNvCxnSpPr/>
          <p:nvPr/>
        </p:nvCxnSpPr>
        <p:spPr>
          <a:xfrm>
            <a:off x="1198551" y="1628800"/>
            <a:ext cx="864096" cy="576064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9512" y="81889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can you see in this poster?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80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 TO THINK ABOUT: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205064"/>
          </a:xfrm>
        </p:spPr>
        <p:txBody>
          <a:bodyPr>
            <a:normAutofit fontScale="92500"/>
          </a:bodyPr>
          <a:lstStyle/>
          <a:p>
            <a:pPr algn="ctr">
              <a:lnSpc>
                <a:spcPct val="120000"/>
              </a:lnSpc>
            </a:pPr>
            <a:r>
              <a:rPr lang="en-GB" dirty="0" smtClean="0"/>
              <a:t>What can you see in your poster</a:t>
            </a:r>
            <a:r>
              <a:rPr lang="en-GB" dirty="0" smtClean="0"/>
              <a:t>?</a:t>
            </a:r>
            <a:endParaRPr lang="en-GB" dirty="0" smtClean="0"/>
          </a:p>
          <a:p>
            <a:pPr algn="ctr">
              <a:lnSpc>
                <a:spcPct val="120000"/>
              </a:lnSpc>
            </a:pPr>
            <a:r>
              <a:rPr lang="en-GB" dirty="0" smtClean="0"/>
              <a:t>Who do you think your poster was aimed at</a:t>
            </a:r>
            <a:r>
              <a:rPr lang="en-GB" dirty="0" smtClean="0"/>
              <a:t>?</a:t>
            </a:r>
            <a:endParaRPr lang="en-GB" dirty="0" smtClean="0"/>
          </a:p>
          <a:p>
            <a:pPr algn="ctr">
              <a:lnSpc>
                <a:spcPct val="120000"/>
              </a:lnSpc>
            </a:pPr>
            <a:r>
              <a:rPr lang="en-GB" dirty="0" smtClean="0"/>
              <a:t>What was the message of your poster</a:t>
            </a:r>
            <a:r>
              <a:rPr lang="en-GB" dirty="0" smtClean="0"/>
              <a:t>?</a:t>
            </a:r>
            <a:endParaRPr lang="en-GB" dirty="0" smtClean="0"/>
          </a:p>
          <a:p>
            <a:pPr algn="ctr">
              <a:lnSpc>
                <a:spcPct val="120000"/>
              </a:lnSpc>
            </a:pPr>
            <a:r>
              <a:rPr lang="en-GB" dirty="0" smtClean="0"/>
              <a:t>What was the purpose of you poster</a:t>
            </a:r>
            <a:r>
              <a:rPr lang="en-GB" dirty="0" smtClean="0"/>
              <a:t>?</a:t>
            </a:r>
            <a:endParaRPr lang="en-GB" dirty="0" smtClean="0"/>
          </a:p>
          <a:p>
            <a:pPr algn="ctr">
              <a:lnSpc>
                <a:spcPct val="120000"/>
              </a:lnSpc>
            </a:pPr>
            <a:r>
              <a:rPr lang="en-GB" dirty="0" smtClean="0"/>
              <a:t>Would this poster have been effective propaganda? Why?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4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_uk_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5868169" cy="631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83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pp_uk_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5534502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2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_uk_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5888"/>
            <a:ext cx="5400675" cy="648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5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_uk_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5657502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76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pp_uk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146659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8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p_uk_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481663" cy="610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1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150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REMEMBER TO THINK ABOUT: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</dc:creator>
  <cp:lastModifiedBy>Martyn</cp:lastModifiedBy>
  <cp:revision>14</cp:revision>
  <cp:lastPrinted>2011-10-10T11:29:06Z</cp:lastPrinted>
  <dcterms:created xsi:type="dcterms:W3CDTF">2011-09-01T15:48:43Z</dcterms:created>
  <dcterms:modified xsi:type="dcterms:W3CDTF">2013-09-28T21:14:11Z</dcterms:modified>
</cp:coreProperties>
</file>