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4BA5-D26D-4DAF-819B-CAE9FB6CB306}" type="datetimeFigureOut">
              <a:rPr lang="en-GB" smtClean="0"/>
              <a:t>23/09/2013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9C0D9-49D0-4C14-8C29-770C41B9F5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4BA5-D26D-4DAF-819B-CAE9FB6CB306}" type="datetimeFigureOut">
              <a:rPr lang="en-GB" smtClean="0"/>
              <a:t>23/09/2013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9C0D9-49D0-4C14-8C29-770C41B9F5A8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4BA5-D26D-4DAF-819B-CAE9FB6CB306}" type="datetimeFigureOut">
              <a:rPr lang="en-GB" smtClean="0"/>
              <a:t>23/09/2013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9C0D9-49D0-4C14-8C29-770C41B9F5A8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4BA5-D26D-4DAF-819B-CAE9FB6CB306}" type="datetimeFigureOut">
              <a:rPr lang="en-GB" smtClean="0"/>
              <a:t>23/09/2013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9C0D9-49D0-4C14-8C29-770C41B9F5A8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4BA5-D26D-4DAF-819B-CAE9FB6CB306}" type="datetimeFigureOut">
              <a:rPr lang="en-GB" smtClean="0"/>
              <a:t>23/09/2013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9C0D9-49D0-4C14-8C29-770C41B9F5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4BA5-D26D-4DAF-819B-CAE9FB6CB306}" type="datetimeFigureOut">
              <a:rPr lang="en-GB" smtClean="0"/>
              <a:t>23/09/2013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9C0D9-49D0-4C14-8C29-770C41B9F5A8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4BA5-D26D-4DAF-819B-CAE9FB6CB306}" type="datetimeFigureOut">
              <a:rPr lang="en-GB" smtClean="0"/>
              <a:t>23/09/2013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9C0D9-49D0-4C14-8C29-770C41B9F5A8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4BA5-D26D-4DAF-819B-CAE9FB6CB306}" type="datetimeFigureOut">
              <a:rPr lang="en-GB" smtClean="0"/>
              <a:t>23/09/2013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9C0D9-49D0-4C14-8C29-770C41B9F5A8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4BA5-D26D-4DAF-819B-CAE9FB6CB306}" type="datetimeFigureOut">
              <a:rPr lang="en-GB" smtClean="0"/>
              <a:t>23/09/2013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9C0D9-49D0-4C14-8C29-770C41B9F5A8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4BA5-D26D-4DAF-819B-CAE9FB6CB306}" type="datetimeFigureOut">
              <a:rPr lang="en-GB" smtClean="0"/>
              <a:t>23/09/2013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9C0D9-49D0-4C14-8C29-770C41B9F5A8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4BA5-D26D-4DAF-819B-CAE9FB6CB306}" type="datetimeFigureOut">
              <a:rPr lang="en-GB" smtClean="0"/>
              <a:t>23/09/2013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9C0D9-49D0-4C14-8C29-770C41B9F5A8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FD284BA5-D26D-4DAF-819B-CAE9FB6CB306}" type="datetimeFigureOut">
              <a:rPr lang="en-GB" smtClean="0"/>
              <a:t>23/09/2013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5A79C0D9-49D0-4C14-8C29-770C41B9F5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Poppies for Remembrance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The Great War</a:t>
            </a:r>
          </a:p>
          <a:p>
            <a:r>
              <a:rPr lang="en-GB" dirty="0" smtClean="0"/>
              <a:t>1914 to 1918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2896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Can you make your own poppy today to say thank you ?</a:t>
            </a:r>
            <a:endParaRPr lang="en-GB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900" y="806450"/>
            <a:ext cx="5842000" cy="3644900"/>
          </a:xfrm>
        </p:spPr>
      </p:pic>
    </p:spTree>
    <p:extLst>
      <p:ext uri="{BB962C8B-B14F-4D97-AF65-F5344CB8AC3E}">
        <p14:creationId xmlns:p14="http://schemas.microsoft.com/office/powerpoint/2010/main" val="282322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 poppy says “Thank you “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06450"/>
            <a:ext cx="7272808" cy="4206726"/>
          </a:xfrm>
        </p:spPr>
      </p:pic>
    </p:spTree>
    <p:extLst>
      <p:ext uri="{BB962C8B-B14F-4D97-AF65-F5344CB8AC3E}">
        <p14:creationId xmlns:p14="http://schemas.microsoft.com/office/powerpoint/2010/main" val="396786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81128"/>
            <a:ext cx="6781800" cy="1591072"/>
          </a:xfrm>
        </p:spPr>
        <p:txBody>
          <a:bodyPr>
            <a:normAutofit/>
          </a:bodyPr>
          <a:lstStyle/>
          <a:p>
            <a:r>
              <a:rPr lang="en-GB" sz="2400" dirty="0" smtClean="0"/>
              <a:t>Poppies grow in the fields of France and </a:t>
            </a:r>
            <a:r>
              <a:rPr lang="en-GB" sz="2400" dirty="0" err="1" smtClean="0"/>
              <a:t>Belguim</a:t>
            </a:r>
            <a:r>
              <a:rPr lang="en-GB" sz="2400" dirty="0" smtClean="0"/>
              <a:t> every year where the fighting took place. They are said to represent all the soldiers who died.</a:t>
            </a:r>
            <a:endParaRPr lang="en-GB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491" y="685800"/>
            <a:ext cx="5710818" cy="3886200"/>
          </a:xfrm>
        </p:spPr>
      </p:pic>
    </p:spTree>
    <p:extLst>
      <p:ext uri="{BB962C8B-B14F-4D97-AF65-F5344CB8AC3E}">
        <p14:creationId xmlns:p14="http://schemas.microsoft.com/office/powerpoint/2010/main" val="2555081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Every year in October and November, we all buy a poppy to say thank you.</a:t>
            </a:r>
            <a:endParaRPr lang="en-GB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20688"/>
            <a:ext cx="7272808" cy="3384375"/>
          </a:xfrm>
        </p:spPr>
      </p:pic>
    </p:spTree>
    <p:extLst>
      <p:ext uri="{BB962C8B-B14F-4D97-AF65-F5344CB8AC3E}">
        <p14:creationId xmlns:p14="http://schemas.microsoft.com/office/powerpoint/2010/main" val="508505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On November 11</a:t>
            </a:r>
            <a:r>
              <a:rPr lang="en-GB" sz="2400" baseline="30000" dirty="0" smtClean="0"/>
              <a:t>th</a:t>
            </a:r>
            <a:r>
              <a:rPr lang="en-GB" sz="2400" dirty="0" smtClean="0"/>
              <a:t> at 11.00 am every year, a special ceremony is held to remember and say thank you to all the people who worked during the war.</a:t>
            </a:r>
            <a:endParaRPr lang="en-GB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548680"/>
            <a:ext cx="2592288" cy="3888432"/>
          </a:xfrm>
        </p:spPr>
      </p:pic>
    </p:spTree>
    <p:extLst>
      <p:ext uri="{BB962C8B-B14F-4D97-AF65-F5344CB8AC3E}">
        <p14:creationId xmlns:p14="http://schemas.microsoft.com/office/powerpoint/2010/main" val="3700211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Poppy wreaths are laid down by the memorials and statues to say thank you.</a:t>
            </a:r>
            <a:endParaRPr lang="en-GB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151" y="685800"/>
            <a:ext cx="5825497" cy="3886200"/>
          </a:xfrm>
        </p:spPr>
      </p:pic>
    </p:spTree>
    <p:extLst>
      <p:ext uri="{BB962C8B-B14F-4D97-AF65-F5344CB8AC3E}">
        <p14:creationId xmlns:p14="http://schemas.microsoft.com/office/powerpoint/2010/main" val="2247408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Our pupils and our teachers go and say thank you every year.</a:t>
            </a:r>
            <a:endParaRPr lang="en-GB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85800"/>
            <a:ext cx="6120680" cy="3886200"/>
          </a:xfrm>
        </p:spPr>
      </p:pic>
    </p:spTree>
    <p:extLst>
      <p:ext uri="{BB962C8B-B14F-4D97-AF65-F5344CB8AC3E}">
        <p14:creationId xmlns:p14="http://schemas.microsoft.com/office/powerpoint/2010/main" val="3354597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Can you spot our school badge on our poppy wreath ?</a:t>
            </a:r>
            <a:endParaRPr lang="en-GB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685800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3551959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Mrs </a:t>
            </a:r>
            <a:r>
              <a:rPr lang="en-GB" sz="2800" dirty="0" err="1" smtClean="0"/>
              <a:t>Kirman</a:t>
            </a:r>
            <a:r>
              <a:rPr lang="en-GB" sz="2800" dirty="0" smtClean="0"/>
              <a:t> and some of our Year Ones went to a special service to say thank you.</a:t>
            </a:r>
            <a:endParaRPr lang="en-GB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685800"/>
            <a:ext cx="5976664" cy="3886200"/>
          </a:xfrm>
        </p:spPr>
      </p:pic>
    </p:spTree>
    <p:extLst>
      <p:ext uri="{BB962C8B-B14F-4D97-AF65-F5344CB8AC3E}">
        <p14:creationId xmlns:p14="http://schemas.microsoft.com/office/powerpoint/2010/main" val="28711392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37</TotalTime>
  <Words>160</Words>
  <Application>Microsoft Office PowerPoint</Application>
  <PresentationFormat>On-screen Show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NewsPrint</vt:lpstr>
      <vt:lpstr>Poppies for Remembrance</vt:lpstr>
      <vt:lpstr>A poppy says “Thank you “</vt:lpstr>
      <vt:lpstr>Poppies grow in the fields of France and Belguim every year where the fighting took place. They are said to represent all the soldiers who died.</vt:lpstr>
      <vt:lpstr>Every year in October and November, we all buy a poppy to say thank you.</vt:lpstr>
      <vt:lpstr>On November 11th at 11.00 am every year, a special ceremony is held to remember and say thank you to all the people who worked during the war.</vt:lpstr>
      <vt:lpstr>Poppy wreaths are laid down by the memorials and statues to say thank you.</vt:lpstr>
      <vt:lpstr>Our pupils and our teachers go and say thank you every year.</vt:lpstr>
      <vt:lpstr>Can you spot our school badge on our poppy wreath ?</vt:lpstr>
      <vt:lpstr>Mrs Kirman and some of our Year Ones went to a special service to say thank you.</vt:lpstr>
      <vt:lpstr>Can you make your own poppy today to say thank you ?</vt:lpstr>
    </vt:vector>
  </TitlesOfParts>
  <Company>Authorised Users Only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Poppies for Remembrance</dc:title>
  <dc:creator>Julie McDonald</dc:creator>
  <cp:lastModifiedBy>Julie McDonald</cp:lastModifiedBy>
  <cp:revision>3</cp:revision>
  <cp:lastPrinted>2013-09-23T12:37:38Z</cp:lastPrinted>
  <dcterms:created xsi:type="dcterms:W3CDTF">2013-09-23T12:00:34Z</dcterms:created>
  <dcterms:modified xsi:type="dcterms:W3CDTF">2013-09-23T12:37:53Z</dcterms:modified>
</cp:coreProperties>
</file>