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C2B2F1-6408-4BD4-A3E0-D97F94DFCB3F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A9B9B8-C818-4397-A636-14A871C9845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CHRISTMAS TRUCE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24</a:t>
            </a:r>
            <a:r>
              <a:rPr lang="en-GB" baseline="30000" dirty="0" smtClean="0"/>
              <a:t>th</a:t>
            </a:r>
            <a:r>
              <a:rPr lang="en-GB" dirty="0" smtClean="0"/>
              <a:t> December </a:t>
            </a:r>
            <a:r>
              <a:rPr lang="en-GB" dirty="0" smtClean="0"/>
              <a:t>19</a:t>
            </a:r>
            <a:r>
              <a:rPr lang="en-GB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0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the 24</a:t>
            </a:r>
            <a:r>
              <a:rPr lang="en-GB" baseline="30000" dirty="0" smtClean="0"/>
              <a:t>th</a:t>
            </a:r>
            <a:r>
              <a:rPr lang="en-GB" dirty="0" smtClean="0"/>
              <a:t> December 2014, both German and British troops stopped fighting for Christmas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5976664" cy="4571850"/>
          </a:xfrm>
        </p:spPr>
      </p:pic>
    </p:spTree>
    <p:extLst>
      <p:ext uri="{BB962C8B-B14F-4D97-AF65-F5344CB8AC3E}">
        <p14:creationId xmlns:p14="http://schemas.microsoft.com/office/powerpoint/2010/main" val="9058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start of the Christmas Truce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Germans started to sing</a:t>
            </a:r>
          </a:p>
          <a:p>
            <a:r>
              <a:rPr lang="en-GB" dirty="0" smtClean="0"/>
              <a:t>Christmas hymns could </a:t>
            </a:r>
            <a:r>
              <a:rPr lang="en-GB" dirty="0"/>
              <a:t>b</a:t>
            </a:r>
            <a:r>
              <a:rPr lang="en-GB" dirty="0" smtClean="0"/>
              <a:t>e heard</a:t>
            </a:r>
          </a:p>
          <a:p>
            <a:r>
              <a:rPr lang="en-GB" dirty="0" smtClean="0"/>
              <a:t>The Germans sang Silent Night</a:t>
            </a:r>
          </a:p>
          <a:p>
            <a:r>
              <a:rPr lang="en-GB" dirty="0" smtClean="0"/>
              <a:t>The British sang God Rest ye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Merry Gentlemen</a:t>
            </a:r>
          </a:p>
          <a:p>
            <a:r>
              <a:rPr lang="en-GB" dirty="0" smtClean="0"/>
              <a:t>The soldiers from both sides met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in no mans land</a:t>
            </a:r>
          </a:p>
          <a:p>
            <a:r>
              <a:rPr lang="en-GB" dirty="0" smtClean="0"/>
              <a:t>This took place in Ypres in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err="1" smtClean="0"/>
              <a:t>Belguim</a:t>
            </a:r>
            <a:r>
              <a:rPr lang="en-GB" dirty="0" smtClean="0"/>
              <a:t> where they had been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fighting since October 19th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4784"/>
            <a:ext cx="424847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fighting stopped for nearly two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Christmas Truce was very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special and unusual</a:t>
            </a:r>
          </a:p>
          <a:p>
            <a:r>
              <a:rPr lang="en-GB" dirty="0" smtClean="0"/>
              <a:t>After the terrible fighting, it was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a special time to think of home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and have some fun playing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football.</a:t>
            </a:r>
          </a:p>
          <a:p>
            <a:r>
              <a:rPr lang="en-GB" dirty="0" smtClean="0"/>
              <a:t>Some soldiers even exchanged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presents and ate food together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4784"/>
            <a:ext cx="4248472" cy="4896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4784"/>
            <a:ext cx="424847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Football Match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62" y="1700808"/>
            <a:ext cx="5509394" cy="4680520"/>
          </a:xfrm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football match took place on Christmas day 2014.</a:t>
            </a:r>
          </a:p>
          <a:p>
            <a:r>
              <a:rPr lang="en-GB" sz="2800" dirty="0" smtClean="0"/>
              <a:t>Germany won two goals to one.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1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GB" dirty="0" smtClean="0"/>
              <a:t>The soldiers received Christmas cards from Britain to try and cheer them up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640960" cy="4968552"/>
          </a:xfrm>
        </p:spPr>
      </p:pic>
    </p:spTree>
    <p:extLst>
      <p:ext uri="{BB962C8B-B14F-4D97-AF65-F5344CB8AC3E}">
        <p14:creationId xmlns:p14="http://schemas.microsoft.com/office/powerpoint/2010/main" val="37894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Truce stopped on 26</a:t>
            </a:r>
            <a:r>
              <a:rPr lang="en-GB" baseline="30000" dirty="0" smtClean="0"/>
              <a:t>th</a:t>
            </a:r>
            <a:r>
              <a:rPr lang="en-GB" dirty="0" smtClean="0"/>
              <a:t> December 1914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men were ordered back to their trenches by General Sir Horace Smith- </a:t>
            </a:r>
            <a:r>
              <a:rPr lang="en-GB" dirty="0" err="1" smtClean="0"/>
              <a:t>Dorrien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fighting restarted again.</a:t>
            </a:r>
          </a:p>
          <a:p>
            <a:r>
              <a:rPr lang="en-GB" dirty="0" smtClean="0"/>
              <a:t>Many had hoped that the dreadful war would come to an end.</a:t>
            </a:r>
          </a:p>
          <a:p>
            <a:r>
              <a:rPr lang="en-GB" dirty="0" smtClean="0"/>
              <a:t>No mans land which had been a meeting ground during the truce was now the battleground again.</a:t>
            </a:r>
          </a:p>
          <a:p>
            <a:r>
              <a:rPr lang="en-GB" dirty="0" smtClean="0"/>
              <a:t>Soldiers on both sides remembered it as a happy time in their diaries and postcards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8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en-GB" dirty="0" smtClean="0"/>
              <a:t>Many artists painted pictures of the Christmas truce and the pictures are often used as Christmas cards today.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91644"/>
            <a:ext cx="7776864" cy="3461692"/>
          </a:xfrm>
        </p:spPr>
      </p:pic>
    </p:spTree>
    <p:extLst>
      <p:ext uri="{BB962C8B-B14F-4D97-AF65-F5344CB8AC3E}">
        <p14:creationId xmlns:p14="http://schemas.microsoft.com/office/powerpoint/2010/main" val="9655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</TotalTime>
  <Words>256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THE CHRISTMAS TRUCE</vt:lpstr>
      <vt:lpstr>On the 24th December 2014, both German and British troops stopped fighting for Christmas</vt:lpstr>
      <vt:lpstr>The start of the Christmas Truce</vt:lpstr>
      <vt:lpstr>The fighting stopped for nearly two days</vt:lpstr>
      <vt:lpstr>The Football Match</vt:lpstr>
      <vt:lpstr>The soldiers received Christmas cards from Britain to try and cheer them up</vt:lpstr>
      <vt:lpstr>The Truce stopped on 26th December 1914</vt:lpstr>
      <vt:lpstr>Many artists painted pictures of the Christmas truce and the pictures are often used as Christmas cards today.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CHRISTMAS TRUCE</dc:title>
  <dc:creator>Julie McDonald</dc:creator>
  <cp:lastModifiedBy>Julie McDonald</cp:lastModifiedBy>
  <cp:revision>6</cp:revision>
  <cp:lastPrinted>2013-09-16T09:16:59Z</cp:lastPrinted>
  <dcterms:created xsi:type="dcterms:W3CDTF">2013-09-16T08:06:53Z</dcterms:created>
  <dcterms:modified xsi:type="dcterms:W3CDTF">2013-09-16T09:19:09Z</dcterms:modified>
</cp:coreProperties>
</file>