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23ECE9-0E44-46EE-834F-F5592A9384ED}" type="datetimeFigureOut">
              <a:rPr lang="en-GB" smtClean="0"/>
              <a:t>19/09/2013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E87375-3271-4DB4-9559-48C5D91FF8A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Marching DURING WORLD WAR ONE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84176"/>
          </a:xfrm>
        </p:spPr>
        <p:txBody>
          <a:bodyPr>
            <a:noAutofit/>
          </a:bodyPr>
          <a:lstStyle/>
          <a:p>
            <a:r>
              <a:rPr lang="en-GB" sz="7200" dirty="0" smtClean="0"/>
              <a:t>1914 to 1918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45713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Men from all over the UK signed up to be soldiers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120679" cy="3384376"/>
          </a:xfrm>
        </p:spPr>
      </p:pic>
    </p:spTree>
    <p:extLst>
      <p:ext uri="{BB962C8B-B14F-4D97-AF65-F5344CB8AC3E}">
        <p14:creationId xmlns:p14="http://schemas.microsoft.com/office/powerpoint/2010/main" val="11035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Training to be a Soldier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 had to be 18 years old</a:t>
            </a:r>
          </a:p>
          <a:p>
            <a:r>
              <a:rPr lang="en-GB" dirty="0" smtClean="0"/>
              <a:t>They had to train for 6 weeks</a:t>
            </a:r>
          </a:p>
          <a:p>
            <a:r>
              <a:rPr lang="en-GB" dirty="0" smtClean="0"/>
              <a:t>Then they went on a boat</a:t>
            </a:r>
          </a:p>
          <a:p>
            <a:r>
              <a:rPr lang="en-GB" dirty="0" smtClean="0"/>
              <a:t>They arrived in France</a:t>
            </a:r>
          </a:p>
          <a:p>
            <a:r>
              <a:rPr lang="en-GB" dirty="0" smtClean="0"/>
              <a:t>Then had to march a long way.</a:t>
            </a:r>
          </a:p>
          <a:p>
            <a:r>
              <a:rPr lang="en-GB" dirty="0" smtClean="0"/>
              <a:t>They then had to dig their trenches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7558"/>
            <a:ext cx="3024336" cy="25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9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They had to march in bad weather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760639" cy="3384376"/>
          </a:xfrm>
        </p:spPr>
      </p:pic>
    </p:spTree>
    <p:extLst>
      <p:ext uri="{BB962C8B-B14F-4D97-AF65-F5344CB8AC3E}">
        <p14:creationId xmlns:p14="http://schemas.microsoft.com/office/powerpoint/2010/main" val="330743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224136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SOLDIERS HAD TO MARCH FOR A LONG WAYTO START FIGHTING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336704" cy="3312368"/>
          </a:xfrm>
        </p:spPr>
      </p:pic>
    </p:spTree>
    <p:extLst>
      <p:ext uri="{BB962C8B-B14F-4D97-AF65-F5344CB8AC3E}">
        <p14:creationId xmlns:p14="http://schemas.microsoft.com/office/powerpoint/2010/main" val="192911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When they got to their trench, they would have to go over the top to start fighting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6048672" cy="3096344"/>
          </a:xfrm>
        </p:spPr>
      </p:pic>
    </p:spTree>
    <p:extLst>
      <p:ext uri="{BB962C8B-B14F-4D97-AF65-F5344CB8AC3E}">
        <p14:creationId xmlns:p14="http://schemas.microsoft.com/office/powerpoint/2010/main" val="355722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 smtClean="0"/>
              <a:t>Would you have been able to march a long way 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think you could march ?</a:t>
            </a:r>
          </a:p>
          <a:p>
            <a:r>
              <a:rPr lang="en-GB" dirty="0" smtClean="0"/>
              <a:t>Would you have been a soldier ?</a:t>
            </a:r>
          </a:p>
          <a:p>
            <a:r>
              <a:rPr lang="en-GB" dirty="0" smtClean="0"/>
              <a:t>How would you feel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13" y="2204864"/>
            <a:ext cx="291576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129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Marching DURING WORLD WAR ONE</vt:lpstr>
      <vt:lpstr>Men from all over the UK signed up to be soldiers</vt:lpstr>
      <vt:lpstr>Training to be a Soldier</vt:lpstr>
      <vt:lpstr>They had to march in bad weather</vt:lpstr>
      <vt:lpstr>THE SOLDIERS HAD TO MARCH FOR A LONG WAYTO START FIGHTING</vt:lpstr>
      <vt:lpstr>When they got to their trench, they would have to go over the top to start fighting</vt:lpstr>
      <vt:lpstr>Would you have been able to march a long way ?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Marching DURING WORLD WAR ONE</dc:title>
  <dc:creator>Julie McDonald</dc:creator>
  <cp:lastModifiedBy>Julie McDonald</cp:lastModifiedBy>
  <cp:revision>4</cp:revision>
  <dcterms:created xsi:type="dcterms:W3CDTF">2013-09-19T09:16:21Z</dcterms:created>
  <dcterms:modified xsi:type="dcterms:W3CDTF">2013-09-19T10:26:08Z</dcterms:modified>
</cp:coreProperties>
</file>